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CCN Neutral">
    <a:wholeTbl>
      <a:tcTxStyle>
        <a:fontRef idx="minor">
          <a:prstClr val="black"/>
        </a:fontRef>
        <a:srgbClr val="46545E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 w="9525" cmpd="sng">
              <a:solidFill>
                <a:srgbClr val="D5DDE2"/>
              </a:solidFill>
            </a:ln>
          </a:bottom>
          <a:insideH>
            <a:ln w="9525" cmpd="sng">
              <a:solidFill>
                <a:srgbClr val="D5DDE2"/>
              </a:solidFill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noFill/>
        </a:fill>
      </a:tcStyle>
    </a:band1H>
    <a:band2H>
      <a:tcStyle>
        <a:tcBdr/>
        <a:fill>
          <a:noFill/>
        </a:fill>
      </a:tcStyle>
    </a:band2H>
    <a:firstCol>
      <a:tcTxStyle b="off">
        <a:fontRef idx="minor">
          <a:prstClr val="black"/>
        </a:fontRef>
        <a:srgbClr val="46545E"/>
      </a:tcTxStyle>
      <a:tcStyle>
        <a:tcBdr/>
        <a:fill>
          <a:noFill/>
        </a:fill>
      </a:tcStyle>
    </a:firstCol>
    <a:lastRow>
      <a:tcTxStyle b="off">
        <a:fontRef idx="minor">
          <a:prstClr val="black"/>
        </a:fontRef>
        <a:srgbClr val="46545E"/>
      </a:tcTxStyle>
      <a:tcStyle>
        <a:tcBdr/>
        <a:fill>
          <a:noFill/>
        </a:fill>
      </a:tcStyle>
    </a:lastRow>
    <a:firstRow>
      <a:tcTxStyle b="on">
        <a:fontRef idx="minor">
          <a:prstClr val="black"/>
        </a:fontRef>
        <a:srgbClr val="1F2930"/>
      </a:tcTxStyle>
      <a:tcStyle>
        <a:tcBdr>
          <a:bottom>
            <a:ln w="15875" cmpd="sng">
              <a:solidFill>
                <a:srgbClr val="B7C3CB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8"/>
  </p:normalViewPr>
  <p:slideViewPr>
    <p:cSldViewPr snapToGrid="0">
      <p:cViewPr varScale="1">
        <p:scale>
          <a:sx n="106" d="100"/>
          <a:sy n="106" d="100"/>
        </p:scale>
        <p:origin x="52" y="26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7272520-44ED-AF00-91F4-BCD5FCD9B04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828F3FD-942D-DE2A-4EC2-A7C99B5784F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418FDC-08D8-451E-948C-290C579D42F6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5D40CF-83B1-975C-874B-7AEC1D8344C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B23C44-2DD4-0D7D-ACAA-FD8B74206E8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DCBCF6-95D0-4825-AA21-E48A594626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0943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DB9401-B6F7-0D40-8CCD-5465CCE2B952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1A0B42-299A-9341-97CF-DCDF12CC14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3970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 userDrawn="1">
  <p:cSld name="CCN 01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CN Slide background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EF2F4"/>
          </a:solidFill>
          <a:ln w="1270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" name="CCN Cover background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DCE4E9"/>
          </a:solidFill>
          <a:ln w="1270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CCN Cover orbit 1"/>
          <p:cNvSpPr/>
          <p:nvPr/>
        </p:nvSpPr>
        <p:spPr>
          <a:xfrm>
            <a:off x="6775704" y="-9372600"/>
            <a:ext cx="15087600" cy="15087600"/>
          </a:xfrm>
          <a:prstGeom prst="ellipse">
            <a:avLst/>
          </a:prstGeom>
          <a:noFill/>
          <a:ln w="22860">
            <a:solidFill>
              <a:srgbClr val="D8D6D6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" name="CCN Cover orbit 2"/>
          <p:cNvSpPr/>
          <p:nvPr/>
        </p:nvSpPr>
        <p:spPr>
          <a:xfrm>
            <a:off x="7804404" y="-8343900"/>
            <a:ext cx="13030200" cy="13030200"/>
          </a:xfrm>
          <a:prstGeom prst="ellipse">
            <a:avLst/>
          </a:prstGeom>
          <a:noFill/>
          <a:ln w="22860">
            <a:solidFill>
              <a:srgbClr val="D6CDCB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" name="CCN Cover orbit 3"/>
          <p:cNvSpPr/>
          <p:nvPr/>
        </p:nvSpPr>
        <p:spPr>
          <a:xfrm>
            <a:off x="8947404" y="-7200900"/>
            <a:ext cx="10744200" cy="10744200"/>
          </a:xfrm>
          <a:prstGeom prst="ellipse">
            <a:avLst/>
          </a:prstGeom>
          <a:noFill/>
          <a:ln w="22860">
            <a:solidFill>
              <a:srgbClr val="D3C2BD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7" name="CCN Cover orbit 4"/>
          <p:cNvSpPr/>
          <p:nvPr/>
        </p:nvSpPr>
        <p:spPr>
          <a:xfrm>
            <a:off x="10044684" y="-6103620"/>
            <a:ext cx="8549640" cy="8549640"/>
          </a:xfrm>
          <a:prstGeom prst="ellipse">
            <a:avLst/>
          </a:prstGeom>
          <a:noFill/>
          <a:ln w="27432">
            <a:solidFill>
              <a:srgbClr val="CEB2A8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" name="CCN Sparkle"/>
          <p:cNvSpPr/>
          <p:nvPr/>
        </p:nvSpPr>
        <p:spPr>
          <a:xfrm>
            <a:off x="685800" y="576072"/>
            <a:ext cx="128016" cy="128016"/>
          </a:xfrm>
          <a:custGeom>
            <a:avLst/>
            <a:gdLst/>
            <a:ahLst/>
            <a:cxnLst/>
            <a:rect l="l" t="t" r="r" b="b"/>
            <a:pathLst>
              <a:path w="14000" h="14000">
                <a:moveTo>
                  <a:pt x="7656" y="438"/>
                </a:moveTo>
                <a:lnTo>
                  <a:pt x="9531" y="4469"/>
                </a:lnTo>
                <a:lnTo>
                  <a:pt x="13563" y="6344"/>
                </a:lnTo>
                <a:cubicBezTo>
                  <a:pt x="13813" y="6469"/>
                  <a:pt x="14000" y="6719"/>
                  <a:pt x="14000" y="7000"/>
                </a:cubicBezTo>
                <a:cubicBezTo>
                  <a:pt x="14000" y="7313"/>
                  <a:pt x="13813" y="7563"/>
                  <a:pt x="13563" y="7688"/>
                </a:cubicBezTo>
                <a:lnTo>
                  <a:pt x="9531" y="9563"/>
                </a:lnTo>
                <a:lnTo>
                  <a:pt x="7656" y="13594"/>
                </a:lnTo>
                <a:cubicBezTo>
                  <a:pt x="7531" y="13844"/>
                  <a:pt x="7281" y="14000"/>
                  <a:pt x="7000" y="14000"/>
                </a:cubicBezTo>
                <a:cubicBezTo>
                  <a:pt x="6688" y="14000"/>
                  <a:pt x="6438" y="13844"/>
                  <a:pt x="6313" y="13594"/>
                </a:cubicBezTo>
                <a:lnTo>
                  <a:pt x="4438" y="9563"/>
                </a:lnTo>
                <a:lnTo>
                  <a:pt x="406" y="7688"/>
                </a:lnTo>
                <a:cubicBezTo>
                  <a:pt x="156" y="7563"/>
                  <a:pt x="0" y="7313"/>
                  <a:pt x="0" y="7000"/>
                </a:cubicBezTo>
                <a:cubicBezTo>
                  <a:pt x="0" y="6719"/>
                  <a:pt x="156" y="6469"/>
                  <a:pt x="406" y="6344"/>
                </a:cubicBezTo>
                <a:lnTo>
                  <a:pt x="4438" y="4469"/>
                </a:lnTo>
                <a:lnTo>
                  <a:pt x="6313" y="438"/>
                </a:lnTo>
                <a:cubicBezTo>
                  <a:pt x="6438" y="188"/>
                  <a:pt x="6688" y="0"/>
                  <a:pt x="7000" y="0"/>
                </a:cubicBezTo>
                <a:cubicBezTo>
                  <a:pt x="7281" y="0"/>
                  <a:pt x="7531" y="188"/>
                  <a:pt x="7656" y="438"/>
                </a:cubicBezTo>
                <a:close/>
              </a:path>
            </a:pathLst>
          </a:custGeom>
          <a:solidFill>
            <a:srgbClr val="DE6633"/>
          </a:solidFill>
          <a:ln w="1270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9" name="CCN Cover mark"/>
          <p:cNvSpPr>
            <a:spLocks noGrp="1"/>
          </p:cNvSpPr>
          <p:nvPr>
            <p:ph type="body" idx="11" hasCustomPrompt="1"/>
          </p:nvPr>
        </p:nvSpPr>
        <p:spPr>
          <a:xfrm>
            <a:off x="886968" y="576072"/>
            <a:ext cx="3108960" cy="16459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790" b="1" spc="79">
                <a:solidFill>
                  <a:srgbClr val="46545E"/>
                </a:solidFill>
                <a:latin typeface="Aptos Display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790" b="1" spc="79">
                <a:solidFill>
                  <a:srgbClr val="46545E"/>
                </a:solidFill>
                <a:latin typeface="Aptos Display"/>
              </a:rPr>
              <a:t>Cover mark</a:t>
            </a:r>
            <a:endParaRPr/>
          </a:p>
        </p:txBody>
      </p:sp>
      <p:sp>
        <p:nvSpPr>
          <p:cNvPr id="10" name="CCN Cover title"/>
          <p:cNvSpPr>
            <a:spLocks noGrp="1"/>
          </p:cNvSpPr>
          <p:nvPr>
            <p:ph type="title" hasCustomPrompt="1"/>
          </p:nvPr>
        </p:nvSpPr>
        <p:spPr>
          <a:xfrm>
            <a:off x="685800" y="1234440"/>
            <a:ext cx="6702552" cy="2441448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ctr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6336" spc="-139">
                <a:solidFill>
                  <a:srgbClr val="1F2930"/>
                </a:solidFill>
                <a:latin typeface="Aptos Serif"/>
              </a:defRPr>
            </a:lvl1pPr>
          </a:lstStyle>
          <a:p>
            <a:pPr algn="l">
              <a:lnSpc>
                <a:spcPct val="90000"/>
              </a:lnSpc>
            </a:pPr>
            <a:r>
              <a:rPr lang="en-US" sz="6336" spc="-139">
                <a:solidFill>
                  <a:srgbClr val="1F2930"/>
                </a:solidFill>
                <a:latin typeface="Aptos Serif"/>
              </a:rPr>
              <a:t>Cover title</a:t>
            </a:r>
            <a:br/>
            <a:endParaRPr/>
          </a:p>
        </p:txBody>
      </p:sp>
      <p:sp>
        <p:nvSpPr>
          <p:cNvPr id="11" name="CCN Cover meta rule"/>
          <p:cNvSpPr/>
          <p:nvPr/>
        </p:nvSpPr>
        <p:spPr>
          <a:xfrm>
            <a:off x="685800" y="5404104"/>
            <a:ext cx="10817352" cy="14630"/>
          </a:xfrm>
          <a:prstGeom prst="rect">
            <a:avLst/>
          </a:prstGeom>
          <a:solidFill>
            <a:srgbClr val="B6BFC4"/>
          </a:solidFill>
          <a:ln w="1270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" name="CCN Cover description"/>
          <p:cNvSpPr>
            <a:spLocks noGrp="1"/>
          </p:cNvSpPr>
          <p:nvPr>
            <p:ph type="body" idx="10" hasCustomPrompt="1"/>
          </p:nvPr>
        </p:nvSpPr>
        <p:spPr>
          <a:xfrm>
            <a:off x="685800" y="5596128"/>
            <a:ext cx="4663440" cy="50292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38000"/>
              </a:lnSpc>
              <a:spcBef>
                <a:spcPts val="0"/>
              </a:spcBef>
              <a:buNone/>
              <a:defRPr sz="1270">
                <a:solidFill>
                  <a:srgbClr val="46545E"/>
                </a:solidFill>
                <a:latin typeface="Aptos"/>
              </a:defRPr>
            </a:lvl1pPr>
          </a:lstStyle>
          <a:p>
            <a:pPr algn="l">
              <a:lnSpc>
                <a:spcPct val="138000"/>
              </a:lnSpc>
            </a:pPr>
            <a:r>
              <a:rPr lang="en-US" sz="1270">
                <a:solidFill>
                  <a:srgbClr val="46545E"/>
                </a:solidFill>
                <a:latin typeface="Aptos"/>
              </a:rPr>
              <a:t>Cover description</a:t>
            </a:r>
            <a:endParaRPr/>
          </a:p>
        </p:txBody>
      </p:sp>
      <p:sp>
        <p:nvSpPr>
          <p:cNvPr id="13" name="CCN Cover meta"/>
          <p:cNvSpPr>
            <a:spLocks noGrp="1"/>
          </p:cNvSpPr>
          <p:nvPr>
            <p:ph type="body" idx="12" hasCustomPrompt="1"/>
          </p:nvPr>
        </p:nvSpPr>
        <p:spPr>
          <a:xfrm>
            <a:off x="8549640" y="5596128"/>
            <a:ext cx="2926080" cy="4114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r">
              <a:lnSpc>
                <a:spcPct val="140000"/>
              </a:lnSpc>
              <a:spcBef>
                <a:spcPts val="0"/>
              </a:spcBef>
              <a:buNone/>
              <a:defRPr sz="845">
                <a:solidFill>
                  <a:srgbClr val="46545E"/>
                </a:solidFill>
                <a:latin typeface="Aptos"/>
              </a:defRPr>
            </a:lvl1pPr>
          </a:lstStyle>
          <a:p>
            <a:pPr algn="r">
              <a:lnSpc>
                <a:spcPct val="140000"/>
              </a:lnSpc>
            </a:pPr>
            <a:r>
              <a:rPr lang="en-US" sz="845">
                <a:solidFill>
                  <a:srgbClr val="46545E"/>
                </a:solidFill>
                <a:latin typeface="Aptos"/>
              </a:rPr>
              <a:t>Cover meta</a:t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userDrawn="1">
  <p:cSld name="CCN 02 Agenda - 3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CN Eyebrow"/>
          <p:cNvSpPr>
            <a:spLocks noGrp="1"/>
          </p:cNvSpPr>
          <p:nvPr>
            <p:ph type="body" idx="21" hasCustomPrompt="1"/>
          </p:nvPr>
        </p:nvSpPr>
        <p:spPr>
          <a:xfrm>
            <a:off x="685800" y="576072"/>
            <a:ext cx="6858000" cy="16459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790" spc="111">
                <a:solidFill>
                  <a:srgbClr val="5E6C75"/>
                </a:solidFill>
                <a:latin typeface="Aptos Display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790" spc="111">
                <a:solidFill>
                  <a:srgbClr val="5E6C75"/>
                </a:solidFill>
                <a:latin typeface="Aptos Display"/>
              </a:rPr>
              <a:t>Eyebrow</a:t>
            </a:r>
            <a:endParaRPr/>
          </a:p>
        </p:txBody>
      </p:sp>
      <p:sp>
        <p:nvSpPr>
          <p:cNvPr id="4" name="CCN Section code"/>
          <p:cNvSpPr>
            <a:spLocks noGrp="1"/>
          </p:cNvSpPr>
          <p:nvPr>
            <p:ph type="body" idx="22" hasCustomPrompt="1"/>
          </p:nvPr>
        </p:nvSpPr>
        <p:spPr>
          <a:xfrm>
            <a:off x="9646920" y="576072"/>
            <a:ext cx="1856232" cy="16459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790">
                <a:solidFill>
                  <a:srgbClr val="5E6C75"/>
                </a:solidFill>
                <a:latin typeface="Aptos"/>
              </a:defRPr>
            </a:lvl1pPr>
          </a:lstStyle>
          <a:p>
            <a:pPr algn="r">
              <a:lnSpc>
                <a:spcPct val="100000"/>
              </a:lnSpc>
            </a:pPr>
            <a:r>
              <a:rPr lang="en-US" sz="790">
                <a:solidFill>
                  <a:srgbClr val="5E6C75"/>
                </a:solidFill>
                <a:latin typeface="Aptos"/>
              </a:rPr>
              <a:t>Section code</a:t>
            </a:r>
            <a:endParaRPr/>
          </a:p>
        </p:txBody>
      </p:sp>
      <p:sp>
        <p:nvSpPr>
          <p:cNvPr id="5" name="CCN Headline"/>
          <p:cNvSpPr>
            <a:spLocks noGrp="1"/>
          </p:cNvSpPr>
          <p:nvPr>
            <p:ph type="title" hasCustomPrompt="1"/>
          </p:nvPr>
        </p:nvSpPr>
        <p:spPr>
          <a:xfrm>
            <a:off x="685800" y="850392"/>
            <a:ext cx="3794760" cy="131300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06000"/>
              </a:lnSpc>
              <a:spcBef>
                <a:spcPts val="0"/>
              </a:spcBef>
              <a:buNone/>
              <a:defRPr sz="3070" spc="-46">
                <a:solidFill>
                  <a:srgbClr val="1F2930"/>
                </a:solidFill>
                <a:latin typeface="Aptos Serif"/>
              </a:defRPr>
            </a:lvl1pPr>
          </a:lstStyle>
          <a:p>
            <a:pPr algn="l">
              <a:lnSpc>
                <a:spcPct val="106000"/>
              </a:lnSpc>
            </a:pPr>
            <a:r>
              <a:rPr lang="en-US" sz="3070" spc="-46">
                <a:solidFill>
                  <a:srgbClr val="1F2930"/>
                </a:solidFill>
                <a:latin typeface="Aptos Serif"/>
              </a:rPr>
              <a:t>Headline</a:t>
            </a:r>
            <a:endParaRPr/>
          </a:p>
        </p:txBody>
      </p:sp>
      <p:sp>
        <p:nvSpPr>
          <p:cNvPr id="8" name="CCN Agenda intro"/>
          <p:cNvSpPr>
            <a:spLocks noGrp="1"/>
          </p:cNvSpPr>
          <p:nvPr>
            <p:ph type="body" idx="10" hasCustomPrompt="1"/>
          </p:nvPr>
        </p:nvSpPr>
        <p:spPr>
          <a:xfrm>
            <a:off x="685800" y="2221992"/>
            <a:ext cx="1965960" cy="40690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42000"/>
              </a:lnSpc>
              <a:spcBef>
                <a:spcPts val="0"/>
              </a:spcBef>
              <a:buNone/>
              <a:defRPr sz="1200">
                <a:solidFill>
                  <a:srgbClr val="46545E"/>
                </a:solidFill>
                <a:latin typeface="Aptos"/>
              </a:defRPr>
            </a:lvl1pPr>
          </a:lstStyle>
          <a:p>
            <a:pPr algn="l">
              <a:lnSpc>
                <a:spcPct val="142000"/>
              </a:lnSpc>
            </a:pPr>
            <a:r>
              <a:rPr lang="en-US" sz="1200">
                <a:solidFill>
                  <a:srgbClr val="46545E"/>
                </a:solidFill>
                <a:latin typeface="Aptos"/>
              </a:rPr>
              <a:t>Agenda intro</a:t>
            </a:r>
            <a:endParaRPr/>
          </a:p>
        </p:txBody>
      </p:sp>
      <p:sp>
        <p:nvSpPr>
          <p:cNvPr id="9" name="CCN Agenda rule 1"/>
          <p:cNvSpPr/>
          <p:nvPr/>
        </p:nvSpPr>
        <p:spPr>
          <a:xfrm>
            <a:off x="4617720" y="2176272"/>
            <a:ext cx="6858000" cy="0"/>
          </a:xfrm>
          <a:prstGeom prst="line">
            <a:avLst/>
          </a:prstGeom>
          <a:noFill/>
          <a:ln w="12700">
            <a:solidFill>
              <a:srgbClr val="B7C3CB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" name="CCN Agenda number 1"/>
          <p:cNvSpPr>
            <a:spLocks noGrp="1"/>
          </p:cNvSpPr>
          <p:nvPr>
            <p:ph type="body" idx="16" hasCustomPrompt="1"/>
          </p:nvPr>
        </p:nvSpPr>
        <p:spPr>
          <a:xfrm>
            <a:off x="4617720" y="2322576"/>
            <a:ext cx="411480" cy="1828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800">
                <a:solidFill>
                  <a:srgbClr val="5E6C75"/>
                </a:solidFill>
                <a:latin typeface="Aptos Display"/>
              </a:defRPr>
            </a:lvl1pPr>
          </a:lstStyle>
          <a:p>
            <a:pPr algn="l"/>
            <a:r>
              <a:rPr lang="en-US" sz="800">
                <a:solidFill>
                  <a:srgbClr val="5E6C75"/>
                </a:solidFill>
                <a:latin typeface="Aptos Display"/>
              </a:rPr>
              <a:t>01</a:t>
            </a:r>
            <a:endParaRPr/>
          </a:p>
        </p:txBody>
      </p:sp>
      <p:sp>
        <p:nvSpPr>
          <p:cNvPr id="11" name="CCN Agenda item 1"/>
          <p:cNvSpPr>
            <a:spLocks noGrp="1"/>
          </p:cNvSpPr>
          <p:nvPr>
            <p:ph type="body" idx="11" hasCustomPrompt="1"/>
          </p:nvPr>
        </p:nvSpPr>
        <p:spPr>
          <a:xfrm>
            <a:off x="5321808" y="2267712"/>
            <a:ext cx="5120640" cy="25603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300">
                <a:solidFill>
                  <a:srgbClr val="1F2930"/>
                </a:solidFill>
                <a:latin typeface="Aptos Display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1300">
                <a:solidFill>
                  <a:srgbClr val="1F2930"/>
                </a:solidFill>
                <a:latin typeface="Aptos Display"/>
              </a:rPr>
              <a:t>Agenda item</a:t>
            </a:r>
            <a:endParaRPr/>
          </a:p>
        </p:txBody>
      </p:sp>
      <p:sp>
        <p:nvSpPr>
          <p:cNvPr id="12" name="CCN Agenda active"/>
          <p:cNvSpPr/>
          <p:nvPr/>
        </p:nvSpPr>
        <p:spPr>
          <a:xfrm>
            <a:off x="10927080" y="2359152"/>
            <a:ext cx="219456" cy="27432"/>
          </a:xfrm>
          <a:prstGeom prst="rect">
            <a:avLst/>
          </a:prstGeom>
          <a:solidFill>
            <a:srgbClr val="AB3300"/>
          </a:solidFill>
          <a:ln w="1270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" name="CCN Agenda rule 2"/>
          <p:cNvSpPr/>
          <p:nvPr/>
        </p:nvSpPr>
        <p:spPr>
          <a:xfrm>
            <a:off x="4617720" y="2950464"/>
            <a:ext cx="6858000" cy="0"/>
          </a:xfrm>
          <a:prstGeom prst="line">
            <a:avLst/>
          </a:prstGeom>
          <a:noFill/>
          <a:ln w="12700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4" name="CCN Agenda number 2"/>
          <p:cNvSpPr>
            <a:spLocks noGrp="1"/>
          </p:cNvSpPr>
          <p:nvPr>
            <p:ph type="body" idx="17" hasCustomPrompt="1"/>
          </p:nvPr>
        </p:nvSpPr>
        <p:spPr>
          <a:xfrm>
            <a:off x="4617720" y="3096768"/>
            <a:ext cx="411480" cy="1828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800">
                <a:solidFill>
                  <a:srgbClr val="5E6C75"/>
                </a:solidFill>
                <a:latin typeface="Aptos Display"/>
              </a:defRPr>
            </a:lvl1pPr>
          </a:lstStyle>
          <a:p>
            <a:pPr algn="l"/>
            <a:r>
              <a:rPr lang="en-US" sz="800">
                <a:solidFill>
                  <a:srgbClr val="5E6C75"/>
                </a:solidFill>
                <a:latin typeface="Aptos Display"/>
              </a:rPr>
              <a:t>01</a:t>
            </a:r>
            <a:endParaRPr/>
          </a:p>
        </p:txBody>
      </p:sp>
      <p:sp>
        <p:nvSpPr>
          <p:cNvPr id="15" name="CCN Agenda item 2"/>
          <p:cNvSpPr>
            <a:spLocks noGrp="1"/>
          </p:cNvSpPr>
          <p:nvPr>
            <p:ph type="body" idx="12" hasCustomPrompt="1"/>
          </p:nvPr>
        </p:nvSpPr>
        <p:spPr>
          <a:xfrm>
            <a:off x="5321808" y="3041904"/>
            <a:ext cx="5120640" cy="25603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300">
                <a:solidFill>
                  <a:srgbClr val="46545E"/>
                </a:solidFill>
                <a:latin typeface="Aptos Display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1300">
                <a:solidFill>
                  <a:srgbClr val="46545E"/>
                </a:solidFill>
                <a:latin typeface="Aptos Display"/>
              </a:rPr>
              <a:t>Agenda item</a:t>
            </a:r>
            <a:endParaRPr/>
          </a:p>
        </p:txBody>
      </p:sp>
      <p:sp>
        <p:nvSpPr>
          <p:cNvPr id="16" name="CCN Agenda rule 3"/>
          <p:cNvSpPr/>
          <p:nvPr/>
        </p:nvSpPr>
        <p:spPr>
          <a:xfrm>
            <a:off x="4617720" y="3724656"/>
            <a:ext cx="6858000" cy="0"/>
          </a:xfrm>
          <a:prstGeom prst="line">
            <a:avLst/>
          </a:prstGeom>
          <a:noFill/>
          <a:ln w="12700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7" name="CCN Agenda number 3"/>
          <p:cNvSpPr>
            <a:spLocks noGrp="1"/>
          </p:cNvSpPr>
          <p:nvPr>
            <p:ph type="body" idx="18" hasCustomPrompt="1"/>
          </p:nvPr>
        </p:nvSpPr>
        <p:spPr>
          <a:xfrm>
            <a:off x="4617720" y="3870960"/>
            <a:ext cx="411480" cy="1828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800">
                <a:solidFill>
                  <a:srgbClr val="5E6C75"/>
                </a:solidFill>
                <a:latin typeface="Aptos Display"/>
              </a:defRPr>
            </a:lvl1pPr>
          </a:lstStyle>
          <a:p>
            <a:pPr algn="l"/>
            <a:r>
              <a:rPr lang="en-US" sz="800">
                <a:solidFill>
                  <a:srgbClr val="5E6C75"/>
                </a:solidFill>
                <a:latin typeface="Aptos Display"/>
              </a:rPr>
              <a:t>01</a:t>
            </a:r>
            <a:endParaRPr/>
          </a:p>
        </p:txBody>
      </p:sp>
      <p:sp>
        <p:nvSpPr>
          <p:cNvPr id="18" name="CCN Agenda item 3"/>
          <p:cNvSpPr>
            <a:spLocks noGrp="1"/>
          </p:cNvSpPr>
          <p:nvPr>
            <p:ph type="body" idx="13" hasCustomPrompt="1"/>
          </p:nvPr>
        </p:nvSpPr>
        <p:spPr>
          <a:xfrm>
            <a:off x="5321808" y="3816096"/>
            <a:ext cx="5120640" cy="25603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300">
                <a:solidFill>
                  <a:srgbClr val="46545E"/>
                </a:solidFill>
                <a:latin typeface="Aptos Display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1300">
                <a:solidFill>
                  <a:srgbClr val="46545E"/>
                </a:solidFill>
                <a:latin typeface="Aptos Display"/>
              </a:rPr>
              <a:t>Agenda item</a:t>
            </a: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userDrawn="1">
  <p:cSld name="CCN 02 Agenda - 4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CN Eyebrow"/>
          <p:cNvSpPr>
            <a:spLocks noGrp="1"/>
          </p:cNvSpPr>
          <p:nvPr>
            <p:ph type="body" idx="21" hasCustomPrompt="1"/>
          </p:nvPr>
        </p:nvSpPr>
        <p:spPr>
          <a:xfrm>
            <a:off x="685800" y="576072"/>
            <a:ext cx="6858000" cy="16459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790" spc="111">
                <a:solidFill>
                  <a:srgbClr val="5E6C75"/>
                </a:solidFill>
                <a:latin typeface="Aptos Display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790" spc="111">
                <a:solidFill>
                  <a:srgbClr val="5E6C75"/>
                </a:solidFill>
                <a:latin typeface="Aptos Display"/>
              </a:rPr>
              <a:t>Eyebrow</a:t>
            </a:r>
            <a:endParaRPr/>
          </a:p>
        </p:txBody>
      </p:sp>
      <p:sp>
        <p:nvSpPr>
          <p:cNvPr id="4" name="CCN Section code"/>
          <p:cNvSpPr>
            <a:spLocks noGrp="1"/>
          </p:cNvSpPr>
          <p:nvPr>
            <p:ph type="body" idx="22" hasCustomPrompt="1"/>
          </p:nvPr>
        </p:nvSpPr>
        <p:spPr>
          <a:xfrm>
            <a:off x="9646920" y="576072"/>
            <a:ext cx="1856232" cy="16459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790">
                <a:solidFill>
                  <a:srgbClr val="5E6C75"/>
                </a:solidFill>
                <a:latin typeface="Aptos"/>
              </a:defRPr>
            </a:lvl1pPr>
          </a:lstStyle>
          <a:p>
            <a:pPr algn="r">
              <a:lnSpc>
                <a:spcPct val="100000"/>
              </a:lnSpc>
            </a:pPr>
            <a:r>
              <a:rPr lang="en-US" sz="790">
                <a:solidFill>
                  <a:srgbClr val="5E6C75"/>
                </a:solidFill>
                <a:latin typeface="Aptos"/>
              </a:rPr>
              <a:t>Section code</a:t>
            </a:r>
            <a:endParaRPr/>
          </a:p>
        </p:txBody>
      </p:sp>
      <p:sp>
        <p:nvSpPr>
          <p:cNvPr id="5" name="CCN Headline"/>
          <p:cNvSpPr>
            <a:spLocks noGrp="1"/>
          </p:cNvSpPr>
          <p:nvPr>
            <p:ph type="title" hasCustomPrompt="1"/>
          </p:nvPr>
        </p:nvSpPr>
        <p:spPr>
          <a:xfrm>
            <a:off x="685800" y="850392"/>
            <a:ext cx="3794760" cy="131300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06000"/>
              </a:lnSpc>
              <a:spcBef>
                <a:spcPts val="0"/>
              </a:spcBef>
              <a:buNone/>
              <a:defRPr sz="3070" spc="-46">
                <a:solidFill>
                  <a:srgbClr val="1F2930"/>
                </a:solidFill>
                <a:latin typeface="Aptos Serif"/>
              </a:defRPr>
            </a:lvl1pPr>
          </a:lstStyle>
          <a:p>
            <a:pPr algn="l">
              <a:lnSpc>
                <a:spcPct val="106000"/>
              </a:lnSpc>
            </a:pPr>
            <a:r>
              <a:rPr lang="en-US" sz="3070" spc="-46">
                <a:solidFill>
                  <a:srgbClr val="1F2930"/>
                </a:solidFill>
                <a:latin typeface="Aptos Serif"/>
              </a:rPr>
              <a:t>Headline</a:t>
            </a:r>
            <a:endParaRPr/>
          </a:p>
        </p:txBody>
      </p:sp>
      <p:sp>
        <p:nvSpPr>
          <p:cNvPr id="8" name="CCN Agenda intro"/>
          <p:cNvSpPr>
            <a:spLocks noGrp="1"/>
          </p:cNvSpPr>
          <p:nvPr>
            <p:ph type="body" idx="10" hasCustomPrompt="1"/>
          </p:nvPr>
        </p:nvSpPr>
        <p:spPr>
          <a:xfrm>
            <a:off x="685800" y="2221992"/>
            <a:ext cx="1965960" cy="40690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42000"/>
              </a:lnSpc>
              <a:spcBef>
                <a:spcPts val="0"/>
              </a:spcBef>
              <a:buNone/>
              <a:defRPr sz="1200">
                <a:solidFill>
                  <a:srgbClr val="46545E"/>
                </a:solidFill>
                <a:latin typeface="Aptos"/>
              </a:defRPr>
            </a:lvl1pPr>
          </a:lstStyle>
          <a:p>
            <a:pPr algn="l">
              <a:lnSpc>
                <a:spcPct val="142000"/>
              </a:lnSpc>
            </a:pPr>
            <a:r>
              <a:rPr lang="en-US" sz="1200">
                <a:solidFill>
                  <a:srgbClr val="46545E"/>
                </a:solidFill>
                <a:latin typeface="Aptos"/>
              </a:rPr>
              <a:t>Agenda intro</a:t>
            </a:r>
            <a:endParaRPr/>
          </a:p>
        </p:txBody>
      </p:sp>
      <p:sp>
        <p:nvSpPr>
          <p:cNvPr id="9" name="CCN Agenda rule 1"/>
          <p:cNvSpPr/>
          <p:nvPr/>
        </p:nvSpPr>
        <p:spPr>
          <a:xfrm>
            <a:off x="4617720" y="2176272"/>
            <a:ext cx="6858000" cy="0"/>
          </a:xfrm>
          <a:prstGeom prst="line">
            <a:avLst/>
          </a:prstGeom>
          <a:noFill/>
          <a:ln w="12700">
            <a:solidFill>
              <a:srgbClr val="B7C3CB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" name="CCN Agenda number 1"/>
          <p:cNvSpPr>
            <a:spLocks noGrp="1"/>
          </p:cNvSpPr>
          <p:nvPr>
            <p:ph type="body" idx="16" hasCustomPrompt="1"/>
          </p:nvPr>
        </p:nvSpPr>
        <p:spPr>
          <a:xfrm>
            <a:off x="4617720" y="2322576"/>
            <a:ext cx="411480" cy="1828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800">
                <a:solidFill>
                  <a:srgbClr val="5E6C75"/>
                </a:solidFill>
                <a:latin typeface="Aptos Display"/>
              </a:defRPr>
            </a:lvl1pPr>
          </a:lstStyle>
          <a:p>
            <a:pPr algn="l"/>
            <a:r>
              <a:rPr lang="en-US" sz="800">
                <a:solidFill>
                  <a:srgbClr val="5E6C75"/>
                </a:solidFill>
                <a:latin typeface="Aptos Display"/>
              </a:rPr>
              <a:t>01</a:t>
            </a:r>
            <a:endParaRPr/>
          </a:p>
        </p:txBody>
      </p:sp>
      <p:sp>
        <p:nvSpPr>
          <p:cNvPr id="11" name="CCN Agenda item 1"/>
          <p:cNvSpPr>
            <a:spLocks noGrp="1"/>
          </p:cNvSpPr>
          <p:nvPr>
            <p:ph type="body" idx="11" hasCustomPrompt="1"/>
          </p:nvPr>
        </p:nvSpPr>
        <p:spPr>
          <a:xfrm>
            <a:off x="5321808" y="2267712"/>
            <a:ext cx="5120640" cy="25603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300">
                <a:solidFill>
                  <a:srgbClr val="1F2930"/>
                </a:solidFill>
                <a:latin typeface="Aptos Display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1300">
                <a:solidFill>
                  <a:srgbClr val="1F2930"/>
                </a:solidFill>
                <a:latin typeface="Aptos Display"/>
              </a:rPr>
              <a:t>Agenda item</a:t>
            </a:r>
            <a:endParaRPr/>
          </a:p>
        </p:txBody>
      </p:sp>
      <p:sp>
        <p:nvSpPr>
          <p:cNvPr id="12" name="CCN Agenda active"/>
          <p:cNvSpPr/>
          <p:nvPr/>
        </p:nvSpPr>
        <p:spPr>
          <a:xfrm>
            <a:off x="10927080" y="2359152"/>
            <a:ext cx="219456" cy="27432"/>
          </a:xfrm>
          <a:prstGeom prst="rect">
            <a:avLst/>
          </a:prstGeom>
          <a:solidFill>
            <a:srgbClr val="AB3300"/>
          </a:solidFill>
          <a:ln w="1270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" name="CCN Agenda rule 2"/>
          <p:cNvSpPr/>
          <p:nvPr/>
        </p:nvSpPr>
        <p:spPr>
          <a:xfrm>
            <a:off x="4617720" y="2756916"/>
            <a:ext cx="6858000" cy="0"/>
          </a:xfrm>
          <a:prstGeom prst="line">
            <a:avLst/>
          </a:prstGeom>
          <a:noFill/>
          <a:ln w="12700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4" name="CCN Agenda number 2"/>
          <p:cNvSpPr>
            <a:spLocks noGrp="1"/>
          </p:cNvSpPr>
          <p:nvPr>
            <p:ph type="body" idx="17" hasCustomPrompt="1"/>
          </p:nvPr>
        </p:nvSpPr>
        <p:spPr>
          <a:xfrm>
            <a:off x="4617720" y="2903220"/>
            <a:ext cx="411480" cy="1828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800">
                <a:solidFill>
                  <a:srgbClr val="5E6C75"/>
                </a:solidFill>
                <a:latin typeface="Aptos Display"/>
              </a:defRPr>
            </a:lvl1pPr>
          </a:lstStyle>
          <a:p>
            <a:pPr algn="l"/>
            <a:r>
              <a:rPr lang="en-US" sz="800">
                <a:solidFill>
                  <a:srgbClr val="5E6C75"/>
                </a:solidFill>
                <a:latin typeface="Aptos Display"/>
              </a:rPr>
              <a:t>01</a:t>
            </a:r>
            <a:endParaRPr/>
          </a:p>
        </p:txBody>
      </p:sp>
      <p:sp>
        <p:nvSpPr>
          <p:cNvPr id="15" name="CCN Agenda item 2"/>
          <p:cNvSpPr>
            <a:spLocks noGrp="1"/>
          </p:cNvSpPr>
          <p:nvPr>
            <p:ph type="body" idx="12" hasCustomPrompt="1"/>
          </p:nvPr>
        </p:nvSpPr>
        <p:spPr>
          <a:xfrm>
            <a:off x="5321808" y="2848356"/>
            <a:ext cx="5120640" cy="25603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300">
                <a:solidFill>
                  <a:srgbClr val="46545E"/>
                </a:solidFill>
                <a:latin typeface="Aptos Display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1300">
                <a:solidFill>
                  <a:srgbClr val="46545E"/>
                </a:solidFill>
                <a:latin typeface="Aptos Display"/>
              </a:rPr>
              <a:t>Agenda item</a:t>
            </a:r>
            <a:endParaRPr/>
          </a:p>
        </p:txBody>
      </p:sp>
      <p:sp>
        <p:nvSpPr>
          <p:cNvPr id="16" name="CCN Agenda rule 3"/>
          <p:cNvSpPr/>
          <p:nvPr/>
        </p:nvSpPr>
        <p:spPr>
          <a:xfrm>
            <a:off x="4617720" y="3337560"/>
            <a:ext cx="6858000" cy="0"/>
          </a:xfrm>
          <a:prstGeom prst="line">
            <a:avLst/>
          </a:prstGeom>
          <a:noFill/>
          <a:ln w="12700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7" name="CCN Agenda number 3"/>
          <p:cNvSpPr>
            <a:spLocks noGrp="1"/>
          </p:cNvSpPr>
          <p:nvPr>
            <p:ph type="body" idx="18" hasCustomPrompt="1"/>
          </p:nvPr>
        </p:nvSpPr>
        <p:spPr>
          <a:xfrm>
            <a:off x="4617720" y="3483864"/>
            <a:ext cx="411480" cy="1828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800">
                <a:solidFill>
                  <a:srgbClr val="5E6C75"/>
                </a:solidFill>
                <a:latin typeface="Aptos Display"/>
              </a:defRPr>
            </a:lvl1pPr>
          </a:lstStyle>
          <a:p>
            <a:pPr algn="l"/>
            <a:r>
              <a:rPr lang="en-US" sz="800">
                <a:solidFill>
                  <a:srgbClr val="5E6C75"/>
                </a:solidFill>
                <a:latin typeface="Aptos Display"/>
              </a:rPr>
              <a:t>01</a:t>
            </a:r>
            <a:endParaRPr/>
          </a:p>
        </p:txBody>
      </p:sp>
      <p:sp>
        <p:nvSpPr>
          <p:cNvPr id="18" name="CCN Agenda item 3"/>
          <p:cNvSpPr>
            <a:spLocks noGrp="1"/>
          </p:cNvSpPr>
          <p:nvPr>
            <p:ph type="body" idx="13" hasCustomPrompt="1"/>
          </p:nvPr>
        </p:nvSpPr>
        <p:spPr>
          <a:xfrm>
            <a:off x="5321808" y="3429000"/>
            <a:ext cx="5120640" cy="25603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300">
                <a:solidFill>
                  <a:srgbClr val="46545E"/>
                </a:solidFill>
                <a:latin typeface="Aptos Display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1300">
                <a:solidFill>
                  <a:srgbClr val="46545E"/>
                </a:solidFill>
                <a:latin typeface="Aptos Display"/>
              </a:rPr>
              <a:t>Agenda item</a:t>
            </a:r>
            <a:endParaRPr/>
          </a:p>
        </p:txBody>
      </p:sp>
      <p:sp>
        <p:nvSpPr>
          <p:cNvPr id="19" name="CCN Agenda rule 4"/>
          <p:cNvSpPr/>
          <p:nvPr/>
        </p:nvSpPr>
        <p:spPr>
          <a:xfrm>
            <a:off x="4617720" y="3918204"/>
            <a:ext cx="6858000" cy="0"/>
          </a:xfrm>
          <a:prstGeom prst="line">
            <a:avLst/>
          </a:prstGeom>
          <a:noFill/>
          <a:ln w="12700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0" name="CCN Agenda number 4"/>
          <p:cNvSpPr>
            <a:spLocks noGrp="1"/>
          </p:cNvSpPr>
          <p:nvPr>
            <p:ph type="body" idx="19" hasCustomPrompt="1"/>
          </p:nvPr>
        </p:nvSpPr>
        <p:spPr>
          <a:xfrm>
            <a:off x="4617720" y="4064508"/>
            <a:ext cx="411480" cy="1828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800">
                <a:solidFill>
                  <a:srgbClr val="5E6C75"/>
                </a:solidFill>
                <a:latin typeface="Aptos Display"/>
              </a:defRPr>
            </a:lvl1pPr>
          </a:lstStyle>
          <a:p>
            <a:pPr algn="l"/>
            <a:r>
              <a:rPr lang="en-US" sz="800">
                <a:solidFill>
                  <a:srgbClr val="5E6C75"/>
                </a:solidFill>
                <a:latin typeface="Aptos Display"/>
              </a:rPr>
              <a:t>01</a:t>
            </a:r>
            <a:endParaRPr/>
          </a:p>
        </p:txBody>
      </p:sp>
      <p:sp>
        <p:nvSpPr>
          <p:cNvPr id="21" name="CCN Agenda item 4"/>
          <p:cNvSpPr>
            <a:spLocks noGrp="1"/>
          </p:cNvSpPr>
          <p:nvPr>
            <p:ph type="body" idx="14" hasCustomPrompt="1"/>
          </p:nvPr>
        </p:nvSpPr>
        <p:spPr>
          <a:xfrm>
            <a:off x="5321808" y="4009644"/>
            <a:ext cx="5120640" cy="25603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300">
                <a:solidFill>
                  <a:srgbClr val="46545E"/>
                </a:solidFill>
                <a:latin typeface="Aptos Display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1300">
                <a:solidFill>
                  <a:srgbClr val="46545E"/>
                </a:solidFill>
                <a:latin typeface="Aptos Display"/>
              </a:rPr>
              <a:t>Agenda item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userDrawn="1">
  <p:cSld name="CCN 02 Agenda - 5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CN Eyebrow"/>
          <p:cNvSpPr>
            <a:spLocks noGrp="1"/>
          </p:cNvSpPr>
          <p:nvPr>
            <p:ph type="body" idx="21" hasCustomPrompt="1"/>
          </p:nvPr>
        </p:nvSpPr>
        <p:spPr>
          <a:xfrm>
            <a:off x="685800" y="576072"/>
            <a:ext cx="6858000" cy="16459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790" spc="111">
                <a:solidFill>
                  <a:srgbClr val="5E6C75"/>
                </a:solidFill>
                <a:latin typeface="Aptos Display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790" spc="111">
                <a:solidFill>
                  <a:srgbClr val="5E6C75"/>
                </a:solidFill>
                <a:latin typeface="Aptos Display"/>
              </a:rPr>
              <a:t>Eyebrow</a:t>
            </a:r>
            <a:endParaRPr/>
          </a:p>
        </p:txBody>
      </p:sp>
      <p:sp>
        <p:nvSpPr>
          <p:cNvPr id="4" name="CCN Section code"/>
          <p:cNvSpPr>
            <a:spLocks noGrp="1"/>
          </p:cNvSpPr>
          <p:nvPr>
            <p:ph type="body" idx="22" hasCustomPrompt="1"/>
          </p:nvPr>
        </p:nvSpPr>
        <p:spPr>
          <a:xfrm>
            <a:off x="9646920" y="576072"/>
            <a:ext cx="1856232" cy="16459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790">
                <a:solidFill>
                  <a:srgbClr val="5E6C75"/>
                </a:solidFill>
                <a:latin typeface="Aptos"/>
              </a:defRPr>
            </a:lvl1pPr>
          </a:lstStyle>
          <a:p>
            <a:pPr algn="r">
              <a:lnSpc>
                <a:spcPct val="100000"/>
              </a:lnSpc>
            </a:pPr>
            <a:r>
              <a:rPr lang="en-US" sz="790">
                <a:solidFill>
                  <a:srgbClr val="5E6C75"/>
                </a:solidFill>
                <a:latin typeface="Aptos"/>
              </a:rPr>
              <a:t>Section code</a:t>
            </a:r>
            <a:endParaRPr/>
          </a:p>
        </p:txBody>
      </p:sp>
      <p:sp>
        <p:nvSpPr>
          <p:cNvPr id="5" name="CCN Headline"/>
          <p:cNvSpPr>
            <a:spLocks noGrp="1"/>
          </p:cNvSpPr>
          <p:nvPr>
            <p:ph type="title" hasCustomPrompt="1"/>
          </p:nvPr>
        </p:nvSpPr>
        <p:spPr>
          <a:xfrm>
            <a:off x="685800" y="850392"/>
            <a:ext cx="3794760" cy="131300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06000"/>
              </a:lnSpc>
              <a:spcBef>
                <a:spcPts val="0"/>
              </a:spcBef>
              <a:buNone/>
              <a:defRPr sz="3070" spc="-46">
                <a:solidFill>
                  <a:srgbClr val="1F2930"/>
                </a:solidFill>
                <a:latin typeface="Aptos Serif"/>
              </a:defRPr>
            </a:lvl1pPr>
          </a:lstStyle>
          <a:p>
            <a:pPr algn="l">
              <a:lnSpc>
                <a:spcPct val="106000"/>
              </a:lnSpc>
            </a:pPr>
            <a:r>
              <a:rPr lang="en-US" sz="3070" spc="-46">
                <a:solidFill>
                  <a:srgbClr val="1F2930"/>
                </a:solidFill>
                <a:latin typeface="Aptos Serif"/>
              </a:rPr>
              <a:t>Headline</a:t>
            </a:r>
            <a:endParaRPr/>
          </a:p>
        </p:txBody>
      </p:sp>
      <p:sp>
        <p:nvSpPr>
          <p:cNvPr id="8" name="CCN Agenda intro"/>
          <p:cNvSpPr>
            <a:spLocks noGrp="1"/>
          </p:cNvSpPr>
          <p:nvPr>
            <p:ph type="body" idx="10" hasCustomPrompt="1"/>
          </p:nvPr>
        </p:nvSpPr>
        <p:spPr>
          <a:xfrm>
            <a:off x="685800" y="2221992"/>
            <a:ext cx="1965960" cy="40690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42000"/>
              </a:lnSpc>
              <a:spcBef>
                <a:spcPts val="0"/>
              </a:spcBef>
              <a:buNone/>
              <a:defRPr sz="1200">
                <a:solidFill>
                  <a:srgbClr val="46545E"/>
                </a:solidFill>
                <a:latin typeface="Aptos"/>
              </a:defRPr>
            </a:lvl1pPr>
          </a:lstStyle>
          <a:p>
            <a:pPr algn="l">
              <a:lnSpc>
                <a:spcPct val="142000"/>
              </a:lnSpc>
            </a:pPr>
            <a:r>
              <a:rPr lang="en-US" sz="1200">
                <a:solidFill>
                  <a:srgbClr val="46545E"/>
                </a:solidFill>
                <a:latin typeface="Aptos"/>
              </a:rPr>
              <a:t>Agenda intro</a:t>
            </a:r>
            <a:endParaRPr/>
          </a:p>
        </p:txBody>
      </p:sp>
      <p:sp>
        <p:nvSpPr>
          <p:cNvPr id="9" name="CCN Agenda rule 1"/>
          <p:cNvSpPr/>
          <p:nvPr/>
        </p:nvSpPr>
        <p:spPr>
          <a:xfrm>
            <a:off x="4617720" y="2176272"/>
            <a:ext cx="6858000" cy="0"/>
          </a:xfrm>
          <a:prstGeom prst="line">
            <a:avLst/>
          </a:prstGeom>
          <a:noFill/>
          <a:ln w="12700">
            <a:solidFill>
              <a:srgbClr val="B7C3CB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" name="CCN Agenda number 1"/>
          <p:cNvSpPr>
            <a:spLocks noGrp="1"/>
          </p:cNvSpPr>
          <p:nvPr>
            <p:ph type="body" idx="16" hasCustomPrompt="1"/>
          </p:nvPr>
        </p:nvSpPr>
        <p:spPr>
          <a:xfrm>
            <a:off x="4617720" y="2322576"/>
            <a:ext cx="411480" cy="1828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800">
                <a:solidFill>
                  <a:srgbClr val="5E6C75"/>
                </a:solidFill>
                <a:latin typeface="Aptos Display"/>
              </a:defRPr>
            </a:lvl1pPr>
          </a:lstStyle>
          <a:p>
            <a:pPr algn="l"/>
            <a:r>
              <a:rPr lang="en-US" sz="800">
                <a:solidFill>
                  <a:srgbClr val="5E6C75"/>
                </a:solidFill>
                <a:latin typeface="Aptos Display"/>
              </a:rPr>
              <a:t>01</a:t>
            </a:r>
            <a:endParaRPr/>
          </a:p>
        </p:txBody>
      </p:sp>
      <p:sp>
        <p:nvSpPr>
          <p:cNvPr id="11" name="CCN Agenda item 1"/>
          <p:cNvSpPr>
            <a:spLocks noGrp="1"/>
          </p:cNvSpPr>
          <p:nvPr>
            <p:ph type="body" idx="11" hasCustomPrompt="1"/>
          </p:nvPr>
        </p:nvSpPr>
        <p:spPr>
          <a:xfrm>
            <a:off x="5321808" y="2267712"/>
            <a:ext cx="5120640" cy="25603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300">
                <a:solidFill>
                  <a:srgbClr val="1F2930"/>
                </a:solidFill>
                <a:latin typeface="Aptos Display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1300">
                <a:solidFill>
                  <a:srgbClr val="1F2930"/>
                </a:solidFill>
                <a:latin typeface="Aptos Display"/>
              </a:rPr>
              <a:t>Agenda item</a:t>
            </a:r>
            <a:endParaRPr/>
          </a:p>
        </p:txBody>
      </p:sp>
      <p:sp>
        <p:nvSpPr>
          <p:cNvPr id="12" name="CCN Agenda active"/>
          <p:cNvSpPr/>
          <p:nvPr/>
        </p:nvSpPr>
        <p:spPr>
          <a:xfrm>
            <a:off x="10927080" y="2359152"/>
            <a:ext cx="219456" cy="27432"/>
          </a:xfrm>
          <a:prstGeom prst="rect">
            <a:avLst/>
          </a:prstGeom>
          <a:solidFill>
            <a:srgbClr val="AB3300"/>
          </a:solidFill>
          <a:ln w="1270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" name="CCN Agenda rule 2"/>
          <p:cNvSpPr/>
          <p:nvPr/>
        </p:nvSpPr>
        <p:spPr>
          <a:xfrm>
            <a:off x="4617720" y="2670048"/>
            <a:ext cx="6858000" cy="0"/>
          </a:xfrm>
          <a:prstGeom prst="line">
            <a:avLst/>
          </a:prstGeom>
          <a:noFill/>
          <a:ln w="12700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4" name="CCN Agenda number 2"/>
          <p:cNvSpPr>
            <a:spLocks noGrp="1"/>
          </p:cNvSpPr>
          <p:nvPr>
            <p:ph type="body" idx="17" hasCustomPrompt="1"/>
          </p:nvPr>
        </p:nvSpPr>
        <p:spPr>
          <a:xfrm>
            <a:off x="4617720" y="2816352"/>
            <a:ext cx="411480" cy="1828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800">
                <a:solidFill>
                  <a:srgbClr val="5E6C75"/>
                </a:solidFill>
                <a:latin typeface="Aptos Display"/>
              </a:defRPr>
            </a:lvl1pPr>
          </a:lstStyle>
          <a:p>
            <a:pPr algn="l"/>
            <a:r>
              <a:rPr lang="en-US" sz="800">
                <a:solidFill>
                  <a:srgbClr val="5E6C75"/>
                </a:solidFill>
                <a:latin typeface="Aptos Display"/>
              </a:rPr>
              <a:t>01</a:t>
            </a:r>
            <a:endParaRPr/>
          </a:p>
        </p:txBody>
      </p:sp>
      <p:sp>
        <p:nvSpPr>
          <p:cNvPr id="15" name="CCN Agenda item 2"/>
          <p:cNvSpPr>
            <a:spLocks noGrp="1"/>
          </p:cNvSpPr>
          <p:nvPr>
            <p:ph type="body" idx="12" hasCustomPrompt="1"/>
          </p:nvPr>
        </p:nvSpPr>
        <p:spPr>
          <a:xfrm>
            <a:off x="5321808" y="2761488"/>
            <a:ext cx="5120640" cy="25603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300">
                <a:solidFill>
                  <a:srgbClr val="46545E"/>
                </a:solidFill>
                <a:latin typeface="Aptos Display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1300">
                <a:solidFill>
                  <a:srgbClr val="46545E"/>
                </a:solidFill>
                <a:latin typeface="Aptos Display"/>
              </a:rPr>
              <a:t>Agenda item</a:t>
            </a:r>
            <a:endParaRPr/>
          </a:p>
        </p:txBody>
      </p:sp>
      <p:sp>
        <p:nvSpPr>
          <p:cNvPr id="16" name="CCN Agenda rule 3"/>
          <p:cNvSpPr/>
          <p:nvPr/>
        </p:nvSpPr>
        <p:spPr>
          <a:xfrm>
            <a:off x="4617720" y="3163824"/>
            <a:ext cx="6858000" cy="0"/>
          </a:xfrm>
          <a:prstGeom prst="line">
            <a:avLst/>
          </a:prstGeom>
          <a:noFill/>
          <a:ln w="12700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7" name="CCN Agenda number 3"/>
          <p:cNvSpPr>
            <a:spLocks noGrp="1"/>
          </p:cNvSpPr>
          <p:nvPr>
            <p:ph type="body" idx="18" hasCustomPrompt="1"/>
          </p:nvPr>
        </p:nvSpPr>
        <p:spPr>
          <a:xfrm>
            <a:off x="4617720" y="3310128"/>
            <a:ext cx="411480" cy="1828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800">
                <a:solidFill>
                  <a:srgbClr val="5E6C75"/>
                </a:solidFill>
                <a:latin typeface="Aptos Display"/>
              </a:defRPr>
            </a:lvl1pPr>
          </a:lstStyle>
          <a:p>
            <a:pPr algn="l"/>
            <a:r>
              <a:rPr lang="en-US" sz="800">
                <a:solidFill>
                  <a:srgbClr val="5E6C75"/>
                </a:solidFill>
                <a:latin typeface="Aptos Display"/>
              </a:rPr>
              <a:t>01</a:t>
            </a:r>
            <a:endParaRPr/>
          </a:p>
        </p:txBody>
      </p:sp>
      <p:sp>
        <p:nvSpPr>
          <p:cNvPr id="18" name="CCN Agenda item 3"/>
          <p:cNvSpPr>
            <a:spLocks noGrp="1"/>
          </p:cNvSpPr>
          <p:nvPr>
            <p:ph type="body" idx="13" hasCustomPrompt="1"/>
          </p:nvPr>
        </p:nvSpPr>
        <p:spPr>
          <a:xfrm>
            <a:off x="5321808" y="3255264"/>
            <a:ext cx="5120640" cy="25603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300">
                <a:solidFill>
                  <a:srgbClr val="46545E"/>
                </a:solidFill>
                <a:latin typeface="Aptos Display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1300">
                <a:solidFill>
                  <a:srgbClr val="46545E"/>
                </a:solidFill>
                <a:latin typeface="Aptos Display"/>
              </a:rPr>
              <a:t>Agenda item</a:t>
            </a:r>
            <a:endParaRPr/>
          </a:p>
        </p:txBody>
      </p:sp>
      <p:sp>
        <p:nvSpPr>
          <p:cNvPr id="19" name="CCN Agenda rule 4"/>
          <p:cNvSpPr/>
          <p:nvPr/>
        </p:nvSpPr>
        <p:spPr>
          <a:xfrm>
            <a:off x="4617720" y="3657600"/>
            <a:ext cx="6858000" cy="0"/>
          </a:xfrm>
          <a:prstGeom prst="line">
            <a:avLst/>
          </a:prstGeom>
          <a:noFill/>
          <a:ln w="12700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0" name="CCN Agenda number 4"/>
          <p:cNvSpPr>
            <a:spLocks noGrp="1"/>
          </p:cNvSpPr>
          <p:nvPr>
            <p:ph type="body" idx="19" hasCustomPrompt="1"/>
          </p:nvPr>
        </p:nvSpPr>
        <p:spPr>
          <a:xfrm>
            <a:off x="4617720" y="3803904"/>
            <a:ext cx="411480" cy="1828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800">
                <a:solidFill>
                  <a:srgbClr val="5E6C75"/>
                </a:solidFill>
                <a:latin typeface="Aptos Display"/>
              </a:defRPr>
            </a:lvl1pPr>
          </a:lstStyle>
          <a:p>
            <a:pPr algn="l"/>
            <a:r>
              <a:rPr lang="en-US" sz="800">
                <a:solidFill>
                  <a:srgbClr val="5E6C75"/>
                </a:solidFill>
                <a:latin typeface="Aptos Display"/>
              </a:rPr>
              <a:t>01</a:t>
            </a:r>
            <a:endParaRPr/>
          </a:p>
        </p:txBody>
      </p:sp>
      <p:sp>
        <p:nvSpPr>
          <p:cNvPr id="21" name="CCN Agenda item 4"/>
          <p:cNvSpPr>
            <a:spLocks noGrp="1"/>
          </p:cNvSpPr>
          <p:nvPr>
            <p:ph type="body" idx="14" hasCustomPrompt="1"/>
          </p:nvPr>
        </p:nvSpPr>
        <p:spPr>
          <a:xfrm>
            <a:off x="5321808" y="3749040"/>
            <a:ext cx="5120640" cy="25603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300">
                <a:solidFill>
                  <a:srgbClr val="46545E"/>
                </a:solidFill>
                <a:latin typeface="Aptos Display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1300">
                <a:solidFill>
                  <a:srgbClr val="46545E"/>
                </a:solidFill>
                <a:latin typeface="Aptos Display"/>
              </a:rPr>
              <a:t>Agenda item</a:t>
            </a:r>
            <a:endParaRPr/>
          </a:p>
        </p:txBody>
      </p:sp>
      <p:sp>
        <p:nvSpPr>
          <p:cNvPr id="22" name="CCN Agenda rule 5"/>
          <p:cNvSpPr/>
          <p:nvPr/>
        </p:nvSpPr>
        <p:spPr>
          <a:xfrm>
            <a:off x="4617720" y="4151376"/>
            <a:ext cx="6858000" cy="0"/>
          </a:xfrm>
          <a:prstGeom prst="line">
            <a:avLst/>
          </a:prstGeom>
          <a:noFill/>
          <a:ln w="12700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3" name="CCN Agenda number 5"/>
          <p:cNvSpPr>
            <a:spLocks noGrp="1"/>
          </p:cNvSpPr>
          <p:nvPr>
            <p:ph type="body" idx="20" hasCustomPrompt="1"/>
          </p:nvPr>
        </p:nvSpPr>
        <p:spPr>
          <a:xfrm>
            <a:off x="4617720" y="4297680"/>
            <a:ext cx="411480" cy="1828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800">
                <a:solidFill>
                  <a:srgbClr val="5E6C75"/>
                </a:solidFill>
                <a:latin typeface="Aptos Display"/>
              </a:defRPr>
            </a:lvl1pPr>
          </a:lstStyle>
          <a:p>
            <a:pPr algn="l"/>
            <a:r>
              <a:rPr lang="en-US" sz="800">
                <a:solidFill>
                  <a:srgbClr val="5E6C75"/>
                </a:solidFill>
                <a:latin typeface="Aptos Display"/>
              </a:rPr>
              <a:t>01</a:t>
            </a:r>
            <a:endParaRPr/>
          </a:p>
        </p:txBody>
      </p:sp>
      <p:sp>
        <p:nvSpPr>
          <p:cNvPr id="24" name="CCN Agenda item 5"/>
          <p:cNvSpPr>
            <a:spLocks noGrp="1"/>
          </p:cNvSpPr>
          <p:nvPr>
            <p:ph type="body" idx="15" hasCustomPrompt="1"/>
          </p:nvPr>
        </p:nvSpPr>
        <p:spPr>
          <a:xfrm>
            <a:off x="5321808" y="4242816"/>
            <a:ext cx="5120640" cy="25603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300">
                <a:solidFill>
                  <a:srgbClr val="46545E"/>
                </a:solidFill>
                <a:latin typeface="Aptos Display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1300">
                <a:solidFill>
                  <a:srgbClr val="46545E"/>
                </a:solidFill>
                <a:latin typeface="Aptos Display"/>
              </a:rPr>
              <a:t>Agenda item</a:t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userDrawn="1">
  <p:cSld name="CCN 02 Agenda - 6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CN Eyebrow"/>
          <p:cNvSpPr>
            <a:spLocks noGrp="1"/>
          </p:cNvSpPr>
          <p:nvPr>
            <p:ph type="body" idx="21" hasCustomPrompt="1"/>
          </p:nvPr>
        </p:nvSpPr>
        <p:spPr>
          <a:xfrm>
            <a:off x="685800" y="576072"/>
            <a:ext cx="6858000" cy="16459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790" spc="111">
                <a:solidFill>
                  <a:srgbClr val="5E6C75"/>
                </a:solidFill>
                <a:latin typeface="Aptos Display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790" spc="111">
                <a:solidFill>
                  <a:srgbClr val="5E6C75"/>
                </a:solidFill>
                <a:latin typeface="Aptos Display"/>
              </a:rPr>
              <a:t>Eyebrow</a:t>
            </a:r>
            <a:endParaRPr/>
          </a:p>
        </p:txBody>
      </p:sp>
      <p:sp>
        <p:nvSpPr>
          <p:cNvPr id="4" name="CCN Section code"/>
          <p:cNvSpPr>
            <a:spLocks noGrp="1"/>
          </p:cNvSpPr>
          <p:nvPr>
            <p:ph type="body" idx="22" hasCustomPrompt="1"/>
          </p:nvPr>
        </p:nvSpPr>
        <p:spPr>
          <a:xfrm>
            <a:off x="9646920" y="576072"/>
            <a:ext cx="1856232" cy="16459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790">
                <a:solidFill>
                  <a:srgbClr val="5E6C75"/>
                </a:solidFill>
                <a:latin typeface="Aptos"/>
              </a:defRPr>
            </a:lvl1pPr>
          </a:lstStyle>
          <a:p>
            <a:pPr algn="r">
              <a:lnSpc>
                <a:spcPct val="100000"/>
              </a:lnSpc>
            </a:pPr>
            <a:r>
              <a:rPr lang="en-US" sz="790">
                <a:solidFill>
                  <a:srgbClr val="5E6C75"/>
                </a:solidFill>
                <a:latin typeface="Aptos"/>
              </a:rPr>
              <a:t>Section code</a:t>
            </a:r>
            <a:endParaRPr/>
          </a:p>
        </p:txBody>
      </p:sp>
      <p:sp>
        <p:nvSpPr>
          <p:cNvPr id="5" name="CCN Headline"/>
          <p:cNvSpPr>
            <a:spLocks noGrp="1"/>
          </p:cNvSpPr>
          <p:nvPr>
            <p:ph type="title" hasCustomPrompt="1"/>
          </p:nvPr>
        </p:nvSpPr>
        <p:spPr>
          <a:xfrm>
            <a:off x="685800" y="850392"/>
            <a:ext cx="3794760" cy="131300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06000"/>
              </a:lnSpc>
              <a:spcBef>
                <a:spcPts val="0"/>
              </a:spcBef>
              <a:buNone/>
              <a:defRPr sz="3070" spc="-46">
                <a:solidFill>
                  <a:srgbClr val="1F2930"/>
                </a:solidFill>
                <a:latin typeface="Aptos Serif"/>
              </a:defRPr>
            </a:lvl1pPr>
          </a:lstStyle>
          <a:p>
            <a:pPr algn="l">
              <a:lnSpc>
                <a:spcPct val="106000"/>
              </a:lnSpc>
            </a:pPr>
            <a:r>
              <a:rPr lang="en-US" sz="3070" spc="-46">
                <a:solidFill>
                  <a:srgbClr val="1F2930"/>
                </a:solidFill>
                <a:latin typeface="Aptos Serif"/>
              </a:rPr>
              <a:t>Headline</a:t>
            </a:r>
            <a:endParaRPr/>
          </a:p>
        </p:txBody>
      </p:sp>
      <p:sp>
        <p:nvSpPr>
          <p:cNvPr id="8" name="CCN Agenda intro"/>
          <p:cNvSpPr>
            <a:spLocks noGrp="1"/>
          </p:cNvSpPr>
          <p:nvPr>
            <p:ph type="body" idx="10" hasCustomPrompt="1"/>
          </p:nvPr>
        </p:nvSpPr>
        <p:spPr>
          <a:xfrm>
            <a:off x="685800" y="2221992"/>
            <a:ext cx="1965960" cy="40690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42000"/>
              </a:lnSpc>
              <a:spcBef>
                <a:spcPts val="0"/>
              </a:spcBef>
              <a:buNone/>
              <a:defRPr sz="1200">
                <a:solidFill>
                  <a:srgbClr val="46545E"/>
                </a:solidFill>
                <a:latin typeface="Aptos"/>
              </a:defRPr>
            </a:lvl1pPr>
          </a:lstStyle>
          <a:p>
            <a:pPr algn="l">
              <a:lnSpc>
                <a:spcPct val="142000"/>
              </a:lnSpc>
            </a:pPr>
            <a:r>
              <a:rPr lang="en-US" sz="1200">
                <a:solidFill>
                  <a:srgbClr val="46545E"/>
                </a:solidFill>
                <a:latin typeface="Aptos"/>
              </a:rPr>
              <a:t>Agenda intro</a:t>
            </a:r>
            <a:endParaRPr/>
          </a:p>
        </p:txBody>
      </p:sp>
      <p:sp>
        <p:nvSpPr>
          <p:cNvPr id="9" name="CCN Agenda rule 1"/>
          <p:cNvSpPr/>
          <p:nvPr/>
        </p:nvSpPr>
        <p:spPr>
          <a:xfrm>
            <a:off x="4617720" y="2176272"/>
            <a:ext cx="6858000" cy="0"/>
          </a:xfrm>
          <a:prstGeom prst="line">
            <a:avLst/>
          </a:prstGeom>
          <a:noFill/>
          <a:ln w="12700">
            <a:solidFill>
              <a:srgbClr val="B7C3CB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" name="CCN Agenda number 1"/>
          <p:cNvSpPr>
            <a:spLocks noGrp="1"/>
          </p:cNvSpPr>
          <p:nvPr>
            <p:ph type="body" idx="16" hasCustomPrompt="1"/>
          </p:nvPr>
        </p:nvSpPr>
        <p:spPr>
          <a:xfrm>
            <a:off x="4617720" y="2322576"/>
            <a:ext cx="411480" cy="1828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800">
                <a:solidFill>
                  <a:srgbClr val="5E6C75"/>
                </a:solidFill>
                <a:latin typeface="Aptos Display"/>
              </a:defRPr>
            </a:lvl1pPr>
          </a:lstStyle>
          <a:p>
            <a:pPr algn="l"/>
            <a:r>
              <a:rPr lang="en-US" sz="800">
                <a:solidFill>
                  <a:srgbClr val="5E6C75"/>
                </a:solidFill>
                <a:latin typeface="Aptos Display"/>
              </a:rPr>
              <a:t>01</a:t>
            </a:r>
            <a:endParaRPr/>
          </a:p>
        </p:txBody>
      </p:sp>
      <p:sp>
        <p:nvSpPr>
          <p:cNvPr id="11" name="CCN Agenda item 1"/>
          <p:cNvSpPr>
            <a:spLocks noGrp="1"/>
          </p:cNvSpPr>
          <p:nvPr>
            <p:ph type="body" idx="11" hasCustomPrompt="1"/>
          </p:nvPr>
        </p:nvSpPr>
        <p:spPr>
          <a:xfrm>
            <a:off x="5321808" y="2267712"/>
            <a:ext cx="5120640" cy="25603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300">
                <a:solidFill>
                  <a:srgbClr val="1F2930"/>
                </a:solidFill>
                <a:latin typeface="Aptos Display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1300">
                <a:solidFill>
                  <a:srgbClr val="1F2930"/>
                </a:solidFill>
                <a:latin typeface="Aptos Display"/>
              </a:rPr>
              <a:t>Agenda item</a:t>
            </a:r>
            <a:endParaRPr/>
          </a:p>
        </p:txBody>
      </p:sp>
      <p:sp>
        <p:nvSpPr>
          <p:cNvPr id="12" name="CCN Agenda active"/>
          <p:cNvSpPr/>
          <p:nvPr/>
        </p:nvSpPr>
        <p:spPr>
          <a:xfrm>
            <a:off x="10927080" y="2359152"/>
            <a:ext cx="219456" cy="27432"/>
          </a:xfrm>
          <a:prstGeom prst="rect">
            <a:avLst/>
          </a:prstGeom>
          <a:solidFill>
            <a:srgbClr val="AB3300"/>
          </a:solidFill>
          <a:ln w="1270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" name="CCN Agenda rule 2"/>
          <p:cNvSpPr/>
          <p:nvPr/>
        </p:nvSpPr>
        <p:spPr>
          <a:xfrm>
            <a:off x="4617720" y="2670048"/>
            <a:ext cx="6858000" cy="0"/>
          </a:xfrm>
          <a:prstGeom prst="line">
            <a:avLst/>
          </a:prstGeom>
          <a:noFill/>
          <a:ln w="12700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4" name="CCN Agenda number 2"/>
          <p:cNvSpPr>
            <a:spLocks noGrp="1"/>
          </p:cNvSpPr>
          <p:nvPr>
            <p:ph type="body" idx="17" hasCustomPrompt="1"/>
          </p:nvPr>
        </p:nvSpPr>
        <p:spPr>
          <a:xfrm>
            <a:off x="4617720" y="2816352"/>
            <a:ext cx="411480" cy="1828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800">
                <a:solidFill>
                  <a:srgbClr val="5E6C75"/>
                </a:solidFill>
                <a:latin typeface="Aptos Display"/>
              </a:defRPr>
            </a:lvl1pPr>
          </a:lstStyle>
          <a:p>
            <a:pPr algn="l"/>
            <a:r>
              <a:rPr lang="en-US" sz="800">
                <a:solidFill>
                  <a:srgbClr val="5E6C75"/>
                </a:solidFill>
                <a:latin typeface="Aptos Display"/>
              </a:rPr>
              <a:t>01</a:t>
            </a:r>
            <a:endParaRPr/>
          </a:p>
        </p:txBody>
      </p:sp>
      <p:sp>
        <p:nvSpPr>
          <p:cNvPr id="15" name="CCN Agenda item 2"/>
          <p:cNvSpPr>
            <a:spLocks noGrp="1"/>
          </p:cNvSpPr>
          <p:nvPr>
            <p:ph type="body" idx="12" hasCustomPrompt="1"/>
          </p:nvPr>
        </p:nvSpPr>
        <p:spPr>
          <a:xfrm>
            <a:off x="5321808" y="2761488"/>
            <a:ext cx="5120640" cy="25603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300">
                <a:solidFill>
                  <a:srgbClr val="46545E"/>
                </a:solidFill>
                <a:latin typeface="Aptos Display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1300">
                <a:solidFill>
                  <a:srgbClr val="46545E"/>
                </a:solidFill>
                <a:latin typeface="Aptos Display"/>
              </a:rPr>
              <a:t>Agenda item</a:t>
            </a:r>
            <a:endParaRPr/>
          </a:p>
        </p:txBody>
      </p:sp>
      <p:sp>
        <p:nvSpPr>
          <p:cNvPr id="16" name="CCN Agenda rule 3"/>
          <p:cNvSpPr/>
          <p:nvPr/>
        </p:nvSpPr>
        <p:spPr>
          <a:xfrm>
            <a:off x="4617720" y="3163824"/>
            <a:ext cx="6858000" cy="0"/>
          </a:xfrm>
          <a:prstGeom prst="line">
            <a:avLst/>
          </a:prstGeom>
          <a:noFill/>
          <a:ln w="12700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7" name="CCN Agenda number 3"/>
          <p:cNvSpPr>
            <a:spLocks noGrp="1"/>
          </p:cNvSpPr>
          <p:nvPr>
            <p:ph type="body" idx="18" hasCustomPrompt="1"/>
          </p:nvPr>
        </p:nvSpPr>
        <p:spPr>
          <a:xfrm>
            <a:off x="4617720" y="3310128"/>
            <a:ext cx="411480" cy="1828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800">
                <a:solidFill>
                  <a:srgbClr val="5E6C75"/>
                </a:solidFill>
                <a:latin typeface="Aptos Display"/>
              </a:defRPr>
            </a:lvl1pPr>
          </a:lstStyle>
          <a:p>
            <a:pPr algn="l"/>
            <a:r>
              <a:rPr lang="en-US" sz="800">
                <a:solidFill>
                  <a:srgbClr val="5E6C75"/>
                </a:solidFill>
                <a:latin typeface="Aptos Display"/>
              </a:rPr>
              <a:t>01</a:t>
            </a:r>
            <a:endParaRPr/>
          </a:p>
        </p:txBody>
      </p:sp>
      <p:sp>
        <p:nvSpPr>
          <p:cNvPr id="18" name="CCN Agenda item 3"/>
          <p:cNvSpPr>
            <a:spLocks noGrp="1"/>
          </p:cNvSpPr>
          <p:nvPr>
            <p:ph type="body" idx="13" hasCustomPrompt="1"/>
          </p:nvPr>
        </p:nvSpPr>
        <p:spPr>
          <a:xfrm>
            <a:off x="5321808" y="3255264"/>
            <a:ext cx="5120640" cy="25603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300">
                <a:solidFill>
                  <a:srgbClr val="46545E"/>
                </a:solidFill>
                <a:latin typeface="Aptos Display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1300">
                <a:solidFill>
                  <a:srgbClr val="46545E"/>
                </a:solidFill>
                <a:latin typeface="Aptos Display"/>
              </a:rPr>
              <a:t>Agenda item</a:t>
            </a:r>
            <a:endParaRPr/>
          </a:p>
        </p:txBody>
      </p:sp>
      <p:sp>
        <p:nvSpPr>
          <p:cNvPr id="19" name="CCN Agenda rule 4"/>
          <p:cNvSpPr/>
          <p:nvPr/>
        </p:nvSpPr>
        <p:spPr>
          <a:xfrm>
            <a:off x="4617720" y="3657600"/>
            <a:ext cx="6858000" cy="0"/>
          </a:xfrm>
          <a:prstGeom prst="line">
            <a:avLst/>
          </a:prstGeom>
          <a:noFill/>
          <a:ln w="12700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0" name="CCN Agenda number 4"/>
          <p:cNvSpPr>
            <a:spLocks noGrp="1"/>
          </p:cNvSpPr>
          <p:nvPr>
            <p:ph type="body" idx="19" hasCustomPrompt="1"/>
          </p:nvPr>
        </p:nvSpPr>
        <p:spPr>
          <a:xfrm>
            <a:off x="4617720" y="3803904"/>
            <a:ext cx="411480" cy="1828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800">
                <a:solidFill>
                  <a:srgbClr val="5E6C75"/>
                </a:solidFill>
                <a:latin typeface="Aptos Display"/>
              </a:defRPr>
            </a:lvl1pPr>
          </a:lstStyle>
          <a:p>
            <a:pPr algn="l"/>
            <a:r>
              <a:rPr lang="en-US" sz="800">
                <a:solidFill>
                  <a:srgbClr val="5E6C75"/>
                </a:solidFill>
                <a:latin typeface="Aptos Display"/>
              </a:rPr>
              <a:t>01</a:t>
            </a:r>
            <a:endParaRPr/>
          </a:p>
        </p:txBody>
      </p:sp>
      <p:sp>
        <p:nvSpPr>
          <p:cNvPr id="21" name="CCN Agenda item 4"/>
          <p:cNvSpPr>
            <a:spLocks noGrp="1"/>
          </p:cNvSpPr>
          <p:nvPr>
            <p:ph type="body" idx="14" hasCustomPrompt="1"/>
          </p:nvPr>
        </p:nvSpPr>
        <p:spPr>
          <a:xfrm>
            <a:off x="5321808" y="3749040"/>
            <a:ext cx="5120640" cy="25603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300">
                <a:solidFill>
                  <a:srgbClr val="46545E"/>
                </a:solidFill>
                <a:latin typeface="Aptos Display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1300">
                <a:solidFill>
                  <a:srgbClr val="46545E"/>
                </a:solidFill>
                <a:latin typeface="Aptos Display"/>
              </a:rPr>
              <a:t>Agenda item</a:t>
            </a:r>
            <a:endParaRPr/>
          </a:p>
        </p:txBody>
      </p:sp>
      <p:sp>
        <p:nvSpPr>
          <p:cNvPr id="22" name="CCN Agenda rule 5"/>
          <p:cNvSpPr/>
          <p:nvPr/>
        </p:nvSpPr>
        <p:spPr>
          <a:xfrm>
            <a:off x="4617720" y="4151376"/>
            <a:ext cx="6858000" cy="0"/>
          </a:xfrm>
          <a:prstGeom prst="line">
            <a:avLst/>
          </a:prstGeom>
          <a:noFill/>
          <a:ln w="12700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3" name="CCN Agenda number 5"/>
          <p:cNvSpPr>
            <a:spLocks noGrp="1"/>
          </p:cNvSpPr>
          <p:nvPr>
            <p:ph type="body" idx="20" hasCustomPrompt="1"/>
          </p:nvPr>
        </p:nvSpPr>
        <p:spPr>
          <a:xfrm>
            <a:off x="4617720" y="4297680"/>
            <a:ext cx="411480" cy="1828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800">
                <a:solidFill>
                  <a:srgbClr val="5E6C75"/>
                </a:solidFill>
                <a:latin typeface="Aptos Display"/>
              </a:defRPr>
            </a:lvl1pPr>
          </a:lstStyle>
          <a:p>
            <a:pPr algn="l"/>
            <a:r>
              <a:rPr lang="en-US" sz="800">
                <a:solidFill>
                  <a:srgbClr val="5E6C75"/>
                </a:solidFill>
                <a:latin typeface="Aptos Display"/>
              </a:rPr>
              <a:t>01</a:t>
            </a:r>
            <a:endParaRPr/>
          </a:p>
        </p:txBody>
      </p:sp>
      <p:sp>
        <p:nvSpPr>
          <p:cNvPr id="24" name="CCN Agenda item 5"/>
          <p:cNvSpPr>
            <a:spLocks noGrp="1"/>
          </p:cNvSpPr>
          <p:nvPr>
            <p:ph type="body" idx="15" hasCustomPrompt="1"/>
          </p:nvPr>
        </p:nvSpPr>
        <p:spPr>
          <a:xfrm>
            <a:off x="5321808" y="4242816"/>
            <a:ext cx="5120640" cy="25603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300">
                <a:solidFill>
                  <a:srgbClr val="46545E"/>
                </a:solidFill>
                <a:latin typeface="Aptos Display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1300">
                <a:solidFill>
                  <a:srgbClr val="46545E"/>
                </a:solidFill>
                <a:latin typeface="Aptos Display"/>
              </a:rPr>
              <a:t>Agenda item</a:t>
            </a:r>
            <a:endParaRPr/>
          </a:p>
        </p:txBody>
      </p:sp>
      <p:sp>
        <p:nvSpPr>
          <p:cNvPr id="25" name="CCN Agenda rule 6"/>
          <p:cNvSpPr/>
          <p:nvPr/>
        </p:nvSpPr>
        <p:spPr>
          <a:xfrm>
            <a:off x="4617720" y="4645152"/>
            <a:ext cx="6858000" cy="0"/>
          </a:xfrm>
          <a:prstGeom prst="line">
            <a:avLst/>
          </a:prstGeom>
          <a:noFill/>
          <a:ln w="12700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6" name="CCN Agenda number 6"/>
          <p:cNvSpPr>
            <a:spLocks noGrp="1"/>
          </p:cNvSpPr>
          <p:nvPr>
            <p:ph type="body" idx="23" hasCustomPrompt="1"/>
          </p:nvPr>
        </p:nvSpPr>
        <p:spPr>
          <a:xfrm>
            <a:off x="4617720" y="4791456"/>
            <a:ext cx="411480" cy="1828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800">
                <a:solidFill>
                  <a:srgbClr val="5E6C75"/>
                </a:solidFill>
                <a:latin typeface="Aptos Display"/>
              </a:defRPr>
            </a:lvl1pPr>
          </a:lstStyle>
          <a:p>
            <a:pPr algn="l"/>
            <a:r>
              <a:rPr lang="en-US" sz="800">
                <a:solidFill>
                  <a:srgbClr val="5E6C75"/>
                </a:solidFill>
                <a:latin typeface="Aptos Display"/>
              </a:rPr>
              <a:t>01</a:t>
            </a:r>
            <a:endParaRPr/>
          </a:p>
        </p:txBody>
      </p:sp>
      <p:sp>
        <p:nvSpPr>
          <p:cNvPr id="27" name="CCN Agenda item 6"/>
          <p:cNvSpPr>
            <a:spLocks noGrp="1"/>
          </p:cNvSpPr>
          <p:nvPr>
            <p:ph type="body" idx="24" hasCustomPrompt="1"/>
          </p:nvPr>
        </p:nvSpPr>
        <p:spPr>
          <a:xfrm>
            <a:off x="5321808" y="4736592"/>
            <a:ext cx="5120640" cy="25603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300">
                <a:solidFill>
                  <a:srgbClr val="46545E"/>
                </a:solidFill>
                <a:latin typeface="Aptos Display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1300">
                <a:solidFill>
                  <a:srgbClr val="46545E"/>
                </a:solidFill>
                <a:latin typeface="Aptos Display"/>
              </a:rPr>
              <a:t>Agenda item</a:t>
            </a: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 userDrawn="1">
  <p:cSld name="CCN 03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CN Slide background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EF2F4"/>
          </a:solidFill>
          <a:ln w="1270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" name="CCN Section background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344B5C"/>
          </a:solidFill>
          <a:ln w="1270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CCN Section numeral"/>
          <p:cNvSpPr>
            <a:spLocks noGrp="1"/>
          </p:cNvSpPr>
          <p:nvPr>
            <p:ph type="body" idx="12" hasCustomPrompt="1"/>
          </p:nvPr>
        </p:nvSpPr>
        <p:spPr>
          <a:xfrm>
            <a:off x="8046720" y="173736"/>
            <a:ext cx="3383280" cy="274320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20160" spc="-706">
                <a:solidFill>
                  <a:srgbClr val="425767"/>
                </a:solidFill>
                <a:latin typeface="Aptos Serif"/>
              </a:defRPr>
            </a:lvl1pPr>
          </a:lstStyle>
          <a:p>
            <a:pPr algn="r">
              <a:lnSpc>
                <a:spcPct val="100000"/>
              </a:lnSpc>
            </a:pPr>
            <a:r>
              <a:rPr lang="en-US" sz="20160" spc="-706">
                <a:solidFill>
                  <a:srgbClr val="425767"/>
                </a:solidFill>
                <a:latin typeface="Aptos Serif"/>
              </a:rPr>
              <a:t>01</a:t>
            </a:r>
            <a:endParaRPr/>
          </a:p>
        </p:txBody>
      </p:sp>
      <p:sp>
        <p:nvSpPr>
          <p:cNvPr id="5" name="CCN Section eyebrow"/>
          <p:cNvSpPr>
            <a:spLocks noGrp="1"/>
          </p:cNvSpPr>
          <p:nvPr>
            <p:ph type="body" idx="11" hasCustomPrompt="1"/>
          </p:nvPr>
        </p:nvSpPr>
        <p:spPr>
          <a:xfrm>
            <a:off x="685800" y="4017874"/>
            <a:ext cx="3657600" cy="1828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790" spc="111">
                <a:solidFill>
                  <a:srgbClr val="DCE5EA"/>
                </a:solidFill>
                <a:latin typeface="Aptos Display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790" spc="111">
                <a:solidFill>
                  <a:srgbClr val="DCE5EA"/>
                </a:solidFill>
                <a:latin typeface="Aptos Display"/>
              </a:rPr>
              <a:t>Section eyebrow</a:t>
            </a:r>
            <a:endParaRPr/>
          </a:p>
        </p:txBody>
      </p:sp>
      <p:sp>
        <p:nvSpPr>
          <p:cNvPr id="6" name="CCN Section title"/>
          <p:cNvSpPr>
            <a:spLocks noGrp="1"/>
          </p:cNvSpPr>
          <p:nvPr>
            <p:ph type="title" hasCustomPrompt="1"/>
          </p:nvPr>
        </p:nvSpPr>
        <p:spPr>
          <a:xfrm>
            <a:off x="685800" y="4374490"/>
            <a:ext cx="8229600" cy="81930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96000"/>
              </a:lnSpc>
              <a:spcBef>
                <a:spcPts val="0"/>
              </a:spcBef>
              <a:buNone/>
              <a:defRPr sz="6720" spc="-168">
                <a:solidFill>
                  <a:srgbClr val="FCFCFC"/>
                </a:solidFill>
                <a:latin typeface="Aptos Serif"/>
              </a:defRPr>
            </a:lvl1pPr>
          </a:lstStyle>
          <a:p>
            <a:pPr algn="l">
              <a:lnSpc>
                <a:spcPct val="96000"/>
              </a:lnSpc>
            </a:pPr>
            <a:r>
              <a:rPr lang="en-US" sz="6720" spc="-168">
                <a:solidFill>
                  <a:srgbClr val="FCFCFC"/>
                </a:solidFill>
                <a:latin typeface="Aptos Serif"/>
              </a:rPr>
              <a:t>Section title</a:t>
            </a:r>
            <a:endParaRPr/>
          </a:p>
        </p:txBody>
      </p:sp>
      <p:sp>
        <p:nvSpPr>
          <p:cNvPr id="7" name="CCN Section description"/>
          <p:cNvSpPr>
            <a:spLocks noGrp="1"/>
          </p:cNvSpPr>
          <p:nvPr>
            <p:ph type="body" idx="10" hasCustomPrompt="1"/>
          </p:nvPr>
        </p:nvSpPr>
        <p:spPr>
          <a:xfrm>
            <a:off x="685800" y="5468112"/>
            <a:ext cx="5212080" cy="1042416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40000"/>
              </a:lnSpc>
              <a:spcBef>
                <a:spcPts val="0"/>
              </a:spcBef>
              <a:buNone/>
              <a:defRPr sz="1300">
                <a:solidFill>
                  <a:srgbClr val="DCE5EA"/>
                </a:solidFill>
                <a:latin typeface="Aptos"/>
              </a:defRPr>
            </a:lvl1pPr>
          </a:lstStyle>
          <a:p>
            <a:pPr algn="l">
              <a:lnSpc>
                <a:spcPct val="140000"/>
              </a:lnSpc>
            </a:pPr>
            <a:r>
              <a:rPr lang="en-US" sz="1300">
                <a:solidFill>
                  <a:srgbClr val="DCE5EA"/>
                </a:solidFill>
                <a:latin typeface="Aptos"/>
              </a:rPr>
              <a:t>Section description</a:t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userDrawn="1">
  <p:cSld name="CCN 04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CN Statement background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B"/>
          </a:solidFill>
          <a:ln w="1270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CCN Eyebrow"/>
          <p:cNvSpPr>
            <a:spLocks noGrp="1"/>
          </p:cNvSpPr>
          <p:nvPr>
            <p:ph type="body" idx="10" hasCustomPrompt="1"/>
          </p:nvPr>
        </p:nvSpPr>
        <p:spPr>
          <a:xfrm>
            <a:off x="685800" y="576072"/>
            <a:ext cx="6858000" cy="16459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790" spc="111">
                <a:solidFill>
                  <a:srgbClr val="5E6C75"/>
                </a:solidFill>
                <a:latin typeface="Aptos Display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790" spc="111">
                <a:solidFill>
                  <a:srgbClr val="5E6C75"/>
                </a:solidFill>
                <a:latin typeface="Aptos Display"/>
              </a:rPr>
              <a:t>Eyebrow</a:t>
            </a:r>
            <a:endParaRPr/>
          </a:p>
        </p:txBody>
      </p:sp>
      <p:sp>
        <p:nvSpPr>
          <p:cNvPr id="7" name="CCN Statement accent"/>
          <p:cNvSpPr/>
          <p:nvPr/>
        </p:nvSpPr>
        <p:spPr>
          <a:xfrm>
            <a:off x="685800" y="1645920"/>
            <a:ext cx="414223" cy="46634"/>
          </a:xfrm>
          <a:prstGeom prst="rect">
            <a:avLst/>
          </a:prstGeom>
          <a:solidFill>
            <a:srgbClr val="AB3300"/>
          </a:solidFill>
          <a:ln w="1270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8" name="CCN Statement"/>
          <p:cNvSpPr>
            <a:spLocks noGrp="1"/>
          </p:cNvSpPr>
          <p:nvPr>
            <p:ph type="title" hasCustomPrompt="1"/>
          </p:nvPr>
        </p:nvSpPr>
        <p:spPr>
          <a:xfrm>
            <a:off x="685800" y="1956816"/>
            <a:ext cx="7772400" cy="219456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98000"/>
              </a:lnSpc>
              <a:spcBef>
                <a:spcPts val="0"/>
              </a:spcBef>
              <a:buNone/>
              <a:defRPr sz="5950" spc="-131">
                <a:solidFill>
                  <a:srgbClr val="1F2930"/>
                </a:solidFill>
                <a:latin typeface="Aptos Serif"/>
              </a:defRPr>
            </a:lvl1pPr>
          </a:lstStyle>
          <a:p>
            <a:pPr algn="l">
              <a:lnSpc>
                <a:spcPct val="98000"/>
              </a:lnSpc>
            </a:pPr>
            <a:r>
              <a:rPr lang="en-US" sz="5950" spc="-131">
                <a:solidFill>
                  <a:srgbClr val="1F2930"/>
                </a:solidFill>
                <a:latin typeface="Aptos Serif"/>
              </a:rPr>
              <a:t>Statement</a:t>
            </a:r>
            <a:endParaRPr/>
          </a:p>
        </p:txBody>
      </p:sp>
      <p:sp>
        <p:nvSpPr>
          <p:cNvPr id="9" name="CCN Statement proof rule"/>
          <p:cNvSpPr/>
          <p:nvPr/>
        </p:nvSpPr>
        <p:spPr>
          <a:xfrm>
            <a:off x="685800" y="4288536"/>
            <a:ext cx="341071" cy="0"/>
          </a:xfrm>
          <a:prstGeom prst="line">
            <a:avLst/>
          </a:prstGeom>
          <a:noFill/>
          <a:ln w="12700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" name="CCN Statement proof"/>
          <p:cNvSpPr>
            <a:spLocks noGrp="1"/>
          </p:cNvSpPr>
          <p:nvPr>
            <p:ph type="body" idx="11" hasCustomPrompt="1"/>
          </p:nvPr>
        </p:nvSpPr>
        <p:spPr>
          <a:xfrm>
            <a:off x="1170432" y="4233672"/>
            <a:ext cx="5212080" cy="22860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60">
                <a:solidFill>
                  <a:srgbClr val="5E6C75"/>
                </a:solidFill>
                <a:latin typeface="Apto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960">
                <a:solidFill>
                  <a:srgbClr val="5E6C75"/>
                </a:solidFill>
                <a:latin typeface="Aptos"/>
              </a:rPr>
              <a:t>Statement proof</a:t>
            </a: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userDrawn="1">
  <p:cSld name="CCN 05 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CN Chapter band"/>
          <p:cNvSpPr/>
          <p:nvPr/>
        </p:nvSpPr>
        <p:spPr>
          <a:xfrm>
            <a:off x="12060936" y="0"/>
            <a:ext cx="128016" cy="6858000"/>
          </a:xfrm>
          <a:prstGeom prst="rect">
            <a:avLst/>
          </a:prstGeom>
          <a:solidFill>
            <a:srgbClr val="3F586A"/>
          </a:solidFill>
          <a:ln w="1270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" name="CCN Chapter index"/>
          <p:cNvSpPr>
            <a:spLocks noGrp="1"/>
          </p:cNvSpPr>
          <p:nvPr>
            <p:ph type="body" idx="12" hasCustomPrompt="1"/>
          </p:nvPr>
        </p:nvSpPr>
        <p:spPr>
          <a:xfrm>
            <a:off x="457200" y="-621792"/>
            <a:ext cx="3291840" cy="310896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9200" spc="-672">
                <a:solidFill>
                  <a:srgbClr val="E2E6E8"/>
                </a:solidFill>
                <a:latin typeface="Aptos Serif"/>
              </a:defRPr>
            </a:lvl1pPr>
          </a:lstStyle>
          <a:p>
            <a:pPr algn="l">
              <a:lnSpc>
                <a:spcPct val="90000"/>
              </a:lnSpc>
            </a:pPr>
            <a:r>
              <a:rPr lang="en-US" sz="19200" spc="-672">
                <a:solidFill>
                  <a:srgbClr val="E2E6E8"/>
                </a:solidFill>
                <a:latin typeface="Aptos Serif"/>
              </a:rPr>
              <a:t>01</a:t>
            </a:r>
            <a:endParaRPr/>
          </a:p>
        </p:txBody>
      </p:sp>
      <p:sp>
        <p:nvSpPr>
          <p:cNvPr id="7" name="CCN Chapter rail"/>
          <p:cNvSpPr/>
          <p:nvPr/>
        </p:nvSpPr>
        <p:spPr>
          <a:xfrm>
            <a:off x="685800" y="1645920"/>
            <a:ext cx="914" cy="2487168"/>
          </a:xfrm>
          <a:prstGeom prst="line">
            <a:avLst/>
          </a:prstGeom>
          <a:noFill/>
          <a:ln w="17780">
            <a:solidFill>
              <a:srgbClr val="B7C3CB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" name="CCN Chapter active field"/>
          <p:cNvSpPr/>
          <p:nvPr/>
        </p:nvSpPr>
        <p:spPr>
          <a:xfrm>
            <a:off x="685800" y="1645920"/>
            <a:ext cx="2807208" cy="414223"/>
          </a:xfrm>
          <a:prstGeom prst="rect">
            <a:avLst/>
          </a:prstGeom>
          <a:solidFill>
            <a:srgbClr val="DCE5EA"/>
          </a:solidFill>
          <a:ln w="1270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9" name="CCN Chapter active marker"/>
          <p:cNvSpPr/>
          <p:nvPr/>
        </p:nvSpPr>
        <p:spPr>
          <a:xfrm>
            <a:off x="685800" y="1645920"/>
            <a:ext cx="51206" cy="414223"/>
          </a:xfrm>
          <a:prstGeom prst="rect">
            <a:avLst/>
          </a:prstGeom>
          <a:solidFill>
            <a:srgbClr val="AB3300"/>
          </a:solidFill>
          <a:ln w="1270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" name="CCN Chapter rail number 1"/>
          <p:cNvSpPr>
            <a:spLocks noGrp="1"/>
          </p:cNvSpPr>
          <p:nvPr>
            <p:ph type="body" idx="17" hasCustomPrompt="1"/>
          </p:nvPr>
        </p:nvSpPr>
        <p:spPr>
          <a:xfrm>
            <a:off x="877824" y="1755648"/>
            <a:ext cx="365760" cy="1828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653" b="1" spc="39">
                <a:solidFill>
                  <a:srgbClr val="AB3300"/>
                </a:solidFill>
                <a:latin typeface="Aptos Display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653" b="1" spc="39">
                <a:solidFill>
                  <a:srgbClr val="AB3300"/>
                </a:solidFill>
                <a:latin typeface="Aptos Display"/>
              </a:rPr>
              <a:t>01</a:t>
            </a:r>
            <a:endParaRPr/>
          </a:p>
        </p:txBody>
      </p:sp>
      <p:sp>
        <p:nvSpPr>
          <p:cNvPr id="11" name="CCN Chapter rail item 1"/>
          <p:cNvSpPr>
            <a:spLocks noGrp="1"/>
          </p:cNvSpPr>
          <p:nvPr>
            <p:ph type="body" idx="13" hasCustomPrompt="1"/>
          </p:nvPr>
        </p:nvSpPr>
        <p:spPr>
          <a:xfrm>
            <a:off x="1353312" y="1719072"/>
            <a:ext cx="2057400" cy="246888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15000"/>
              </a:lnSpc>
              <a:spcBef>
                <a:spcPts val="0"/>
              </a:spcBef>
              <a:buNone/>
              <a:defRPr sz="750" b="1">
                <a:solidFill>
                  <a:srgbClr val="1F2930"/>
                </a:solidFill>
                <a:latin typeface="Aptos"/>
              </a:defRPr>
            </a:lvl1pPr>
          </a:lstStyle>
          <a:p>
            <a:pPr algn="l">
              <a:lnSpc>
                <a:spcPct val="115000"/>
              </a:lnSpc>
            </a:pPr>
            <a:r>
              <a:rPr lang="en-US" sz="750" b="1">
                <a:solidFill>
                  <a:srgbClr val="1F2930"/>
                </a:solidFill>
                <a:latin typeface="Aptos"/>
              </a:rPr>
              <a:t>Chapter rail item</a:t>
            </a:r>
            <a:endParaRPr/>
          </a:p>
        </p:txBody>
      </p:sp>
      <p:sp>
        <p:nvSpPr>
          <p:cNvPr id="12" name="CCN Chapter rail number 2"/>
          <p:cNvSpPr>
            <a:spLocks noGrp="1"/>
          </p:cNvSpPr>
          <p:nvPr>
            <p:ph type="body" idx="18" hasCustomPrompt="1"/>
          </p:nvPr>
        </p:nvSpPr>
        <p:spPr>
          <a:xfrm>
            <a:off x="877824" y="2169871"/>
            <a:ext cx="365760" cy="1828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653" spc="39">
                <a:solidFill>
                  <a:srgbClr val="5E6C75"/>
                </a:solidFill>
                <a:latin typeface="Aptos Display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653" spc="39">
                <a:solidFill>
                  <a:srgbClr val="5E6C75"/>
                </a:solidFill>
                <a:latin typeface="Aptos Display"/>
              </a:rPr>
              <a:t>01</a:t>
            </a:r>
            <a:endParaRPr/>
          </a:p>
        </p:txBody>
      </p:sp>
      <p:sp>
        <p:nvSpPr>
          <p:cNvPr id="13" name="CCN Chapter rail item 2"/>
          <p:cNvSpPr>
            <a:spLocks noGrp="1"/>
          </p:cNvSpPr>
          <p:nvPr>
            <p:ph type="body" idx="14" hasCustomPrompt="1"/>
          </p:nvPr>
        </p:nvSpPr>
        <p:spPr>
          <a:xfrm>
            <a:off x="1353312" y="2133295"/>
            <a:ext cx="2057400" cy="246888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15000"/>
              </a:lnSpc>
              <a:spcBef>
                <a:spcPts val="0"/>
              </a:spcBef>
              <a:buNone/>
              <a:defRPr sz="750">
                <a:solidFill>
                  <a:srgbClr val="5E6C75"/>
                </a:solidFill>
                <a:latin typeface="Aptos"/>
              </a:defRPr>
            </a:lvl1pPr>
          </a:lstStyle>
          <a:p>
            <a:pPr algn="l">
              <a:lnSpc>
                <a:spcPct val="115000"/>
              </a:lnSpc>
            </a:pPr>
            <a:r>
              <a:rPr lang="en-US" sz="750">
                <a:solidFill>
                  <a:srgbClr val="5E6C75"/>
                </a:solidFill>
                <a:latin typeface="Aptos"/>
              </a:rPr>
              <a:t>Chapter rail item</a:t>
            </a:r>
            <a:endParaRPr/>
          </a:p>
        </p:txBody>
      </p:sp>
      <p:sp>
        <p:nvSpPr>
          <p:cNvPr id="14" name="CCN Chapter rail number 3"/>
          <p:cNvSpPr>
            <a:spLocks noGrp="1"/>
          </p:cNvSpPr>
          <p:nvPr>
            <p:ph type="body" idx="19" hasCustomPrompt="1"/>
          </p:nvPr>
        </p:nvSpPr>
        <p:spPr>
          <a:xfrm>
            <a:off x="877824" y="2584094"/>
            <a:ext cx="365760" cy="1828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653" spc="39">
                <a:solidFill>
                  <a:srgbClr val="5E6C75"/>
                </a:solidFill>
                <a:latin typeface="Aptos Display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653" spc="39">
                <a:solidFill>
                  <a:srgbClr val="5E6C75"/>
                </a:solidFill>
                <a:latin typeface="Aptos Display"/>
              </a:rPr>
              <a:t>01</a:t>
            </a:r>
            <a:endParaRPr/>
          </a:p>
        </p:txBody>
      </p:sp>
      <p:sp>
        <p:nvSpPr>
          <p:cNvPr id="15" name="CCN Chapter rail item 3"/>
          <p:cNvSpPr>
            <a:spLocks noGrp="1"/>
          </p:cNvSpPr>
          <p:nvPr>
            <p:ph type="body" idx="15" hasCustomPrompt="1"/>
          </p:nvPr>
        </p:nvSpPr>
        <p:spPr>
          <a:xfrm>
            <a:off x="1353312" y="2547518"/>
            <a:ext cx="2057400" cy="246888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15000"/>
              </a:lnSpc>
              <a:spcBef>
                <a:spcPts val="0"/>
              </a:spcBef>
              <a:buNone/>
              <a:defRPr sz="750">
                <a:solidFill>
                  <a:srgbClr val="5E6C75"/>
                </a:solidFill>
                <a:latin typeface="Aptos"/>
              </a:defRPr>
            </a:lvl1pPr>
          </a:lstStyle>
          <a:p>
            <a:pPr algn="l">
              <a:lnSpc>
                <a:spcPct val="115000"/>
              </a:lnSpc>
            </a:pPr>
            <a:r>
              <a:rPr lang="en-US" sz="750">
                <a:solidFill>
                  <a:srgbClr val="5E6C75"/>
                </a:solidFill>
                <a:latin typeface="Aptos"/>
              </a:rPr>
              <a:t>Chapter rail item</a:t>
            </a:r>
            <a:endParaRPr/>
          </a:p>
        </p:txBody>
      </p:sp>
      <p:sp>
        <p:nvSpPr>
          <p:cNvPr id="16" name="CCN Chapter rail number 4"/>
          <p:cNvSpPr>
            <a:spLocks noGrp="1"/>
          </p:cNvSpPr>
          <p:nvPr>
            <p:ph type="body" idx="20" hasCustomPrompt="1"/>
          </p:nvPr>
        </p:nvSpPr>
        <p:spPr>
          <a:xfrm>
            <a:off x="877824" y="2998318"/>
            <a:ext cx="365760" cy="1828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653" spc="39">
                <a:solidFill>
                  <a:srgbClr val="5E6C75"/>
                </a:solidFill>
                <a:latin typeface="Aptos Display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653" spc="39">
                <a:solidFill>
                  <a:srgbClr val="5E6C75"/>
                </a:solidFill>
                <a:latin typeface="Aptos Display"/>
              </a:rPr>
              <a:t>01</a:t>
            </a:r>
            <a:endParaRPr/>
          </a:p>
        </p:txBody>
      </p:sp>
      <p:sp>
        <p:nvSpPr>
          <p:cNvPr id="17" name="CCN Chapter rail item 4"/>
          <p:cNvSpPr>
            <a:spLocks noGrp="1"/>
          </p:cNvSpPr>
          <p:nvPr>
            <p:ph type="body" idx="16" hasCustomPrompt="1"/>
          </p:nvPr>
        </p:nvSpPr>
        <p:spPr>
          <a:xfrm>
            <a:off x="1353312" y="2961742"/>
            <a:ext cx="2057400" cy="246888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15000"/>
              </a:lnSpc>
              <a:spcBef>
                <a:spcPts val="0"/>
              </a:spcBef>
              <a:buNone/>
              <a:defRPr sz="750">
                <a:solidFill>
                  <a:srgbClr val="5E6C75"/>
                </a:solidFill>
                <a:latin typeface="Aptos"/>
              </a:defRPr>
            </a:lvl1pPr>
          </a:lstStyle>
          <a:p>
            <a:pPr algn="l">
              <a:lnSpc>
                <a:spcPct val="115000"/>
              </a:lnSpc>
            </a:pPr>
            <a:r>
              <a:rPr lang="en-US" sz="750">
                <a:solidFill>
                  <a:srgbClr val="5E6C75"/>
                </a:solidFill>
                <a:latin typeface="Aptos"/>
              </a:rPr>
              <a:t>Chapter rail item</a:t>
            </a:r>
            <a:endParaRPr/>
          </a:p>
        </p:txBody>
      </p:sp>
      <p:sp>
        <p:nvSpPr>
          <p:cNvPr id="18" name="CCN Chapter eyebrow"/>
          <p:cNvSpPr>
            <a:spLocks noGrp="1"/>
          </p:cNvSpPr>
          <p:nvPr>
            <p:ph type="body" idx="10" hasCustomPrompt="1"/>
          </p:nvPr>
        </p:nvSpPr>
        <p:spPr>
          <a:xfrm>
            <a:off x="4005072" y="1682496"/>
            <a:ext cx="5029200" cy="1828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790" spc="111">
                <a:solidFill>
                  <a:srgbClr val="3F586A"/>
                </a:solidFill>
                <a:latin typeface="Aptos Display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790" spc="111">
                <a:solidFill>
                  <a:srgbClr val="3F586A"/>
                </a:solidFill>
                <a:latin typeface="Aptos Display"/>
              </a:rPr>
              <a:t>Chapter eyebrow</a:t>
            </a:r>
            <a:endParaRPr/>
          </a:p>
        </p:txBody>
      </p:sp>
      <p:sp>
        <p:nvSpPr>
          <p:cNvPr id="19" name="CCN Chapter title"/>
          <p:cNvSpPr>
            <a:spLocks noGrp="1"/>
          </p:cNvSpPr>
          <p:nvPr>
            <p:ph type="body" idx="21" hasCustomPrompt="1"/>
          </p:nvPr>
        </p:nvSpPr>
        <p:spPr>
          <a:xfrm>
            <a:off x="4005072" y="1883664"/>
            <a:ext cx="6172200" cy="13258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1000"/>
              </a:lnSpc>
              <a:spcBef>
                <a:spcPts val="0"/>
              </a:spcBef>
              <a:buNone/>
              <a:defRPr sz="4080" spc="-73">
                <a:solidFill>
                  <a:srgbClr val="1F2930"/>
                </a:solidFill>
                <a:latin typeface="Aptos Serif"/>
              </a:defRPr>
            </a:lvl1pPr>
          </a:lstStyle>
          <a:p>
            <a:pPr algn="l">
              <a:lnSpc>
                <a:spcPct val="101000"/>
              </a:lnSpc>
            </a:pPr>
            <a:r>
              <a:rPr lang="en-US" sz="4080" spc="-73">
                <a:solidFill>
                  <a:srgbClr val="1F2930"/>
                </a:solidFill>
                <a:latin typeface="Aptos Serif"/>
              </a:rPr>
              <a:t>Chapter title</a:t>
            </a:r>
            <a:endParaRPr/>
          </a:p>
        </p:txBody>
      </p:sp>
      <p:sp>
        <p:nvSpPr>
          <p:cNvPr id="20" name="CCN Chapter framing rule"/>
          <p:cNvSpPr/>
          <p:nvPr/>
        </p:nvSpPr>
        <p:spPr>
          <a:xfrm>
            <a:off x="4005072" y="3273552"/>
            <a:ext cx="39319" cy="731520"/>
          </a:xfrm>
          <a:prstGeom prst="rect">
            <a:avLst/>
          </a:prstGeom>
          <a:solidFill>
            <a:srgbClr val="3F586A"/>
          </a:solidFill>
          <a:ln w="1270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1" name="CCN Chapter framing"/>
          <p:cNvSpPr>
            <a:spLocks noGrp="1"/>
          </p:cNvSpPr>
          <p:nvPr>
            <p:ph type="body" idx="11" hasCustomPrompt="1"/>
          </p:nvPr>
        </p:nvSpPr>
        <p:spPr>
          <a:xfrm>
            <a:off x="4206240" y="3273552"/>
            <a:ext cx="5166360" cy="301752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1490">
                <a:solidFill>
                  <a:srgbClr val="46545E"/>
                </a:solidFill>
                <a:latin typeface="Aptos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en-US" sz="1490">
                <a:solidFill>
                  <a:srgbClr val="46545E"/>
                </a:solidFill>
                <a:latin typeface="Aptos"/>
              </a:rPr>
              <a:t>Chapter framing</a:t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userDrawn="1">
  <p:cSld name="CCN 06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CN Eyebrow"/>
          <p:cNvSpPr>
            <a:spLocks noGrp="1"/>
          </p:cNvSpPr>
          <p:nvPr>
            <p:ph type="body" idx="17" hasCustomPrompt="1"/>
          </p:nvPr>
        </p:nvSpPr>
        <p:spPr>
          <a:xfrm>
            <a:off x="685800" y="576072"/>
            <a:ext cx="6858000" cy="16459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790" spc="111">
                <a:solidFill>
                  <a:srgbClr val="5E6C75"/>
                </a:solidFill>
                <a:latin typeface="Aptos Display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790" spc="111">
                <a:solidFill>
                  <a:srgbClr val="5E6C75"/>
                </a:solidFill>
                <a:latin typeface="Aptos Display"/>
              </a:rPr>
              <a:t>Eyebrow</a:t>
            </a:r>
            <a:endParaRPr/>
          </a:p>
        </p:txBody>
      </p:sp>
      <p:sp>
        <p:nvSpPr>
          <p:cNvPr id="4" name="CCN Headline"/>
          <p:cNvSpPr>
            <a:spLocks noGrp="1"/>
          </p:cNvSpPr>
          <p:nvPr>
            <p:ph type="title" hasCustomPrompt="1"/>
          </p:nvPr>
        </p:nvSpPr>
        <p:spPr>
          <a:xfrm>
            <a:off x="685800" y="850392"/>
            <a:ext cx="7132320" cy="899719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06000"/>
              </a:lnSpc>
              <a:spcBef>
                <a:spcPts val="0"/>
              </a:spcBef>
              <a:buNone/>
              <a:defRPr sz="3070" spc="-46">
                <a:solidFill>
                  <a:srgbClr val="1F2930"/>
                </a:solidFill>
                <a:latin typeface="Aptos Serif"/>
              </a:defRPr>
            </a:lvl1pPr>
          </a:lstStyle>
          <a:p>
            <a:pPr algn="l">
              <a:lnSpc>
                <a:spcPct val="106000"/>
              </a:lnSpc>
            </a:pPr>
            <a:r>
              <a:rPr lang="en-US" sz="3070" spc="-46">
                <a:solidFill>
                  <a:srgbClr val="1F2930"/>
                </a:solidFill>
                <a:latin typeface="Aptos Serif"/>
              </a:rPr>
              <a:t>Headline</a:t>
            </a:r>
            <a:endParaRPr/>
          </a:p>
        </p:txBody>
      </p:sp>
      <p:sp>
        <p:nvSpPr>
          <p:cNvPr id="7" name="CCN Content paragraph 1"/>
          <p:cNvSpPr>
            <a:spLocks noGrp="1"/>
          </p:cNvSpPr>
          <p:nvPr>
            <p:ph type="body" idx="12" hasCustomPrompt="1"/>
          </p:nvPr>
        </p:nvSpPr>
        <p:spPr>
          <a:xfrm>
            <a:off x="685800" y="2164385"/>
            <a:ext cx="3026664" cy="6400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42000"/>
              </a:lnSpc>
              <a:spcBef>
                <a:spcPts val="0"/>
              </a:spcBef>
              <a:buNone/>
              <a:defRPr sz="1300" b="1">
                <a:solidFill>
                  <a:srgbClr val="1F2930"/>
                </a:solidFill>
                <a:latin typeface="Aptos"/>
              </a:defRPr>
            </a:lvl1pPr>
          </a:lstStyle>
          <a:p>
            <a:pPr algn="l">
              <a:lnSpc>
                <a:spcPct val="142000"/>
              </a:lnSpc>
            </a:pPr>
            <a:r>
              <a:rPr lang="en-US" sz="1300" b="1">
                <a:solidFill>
                  <a:srgbClr val="1F2930"/>
                </a:solidFill>
                <a:latin typeface="Aptos"/>
              </a:rPr>
              <a:t>Content paragraph</a:t>
            </a:r>
            <a:endParaRPr/>
          </a:p>
        </p:txBody>
      </p:sp>
      <p:sp>
        <p:nvSpPr>
          <p:cNvPr id="8" name="CCN Content paragraph 2"/>
          <p:cNvSpPr>
            <a:spLocks noGrp="1"/>
          </p:cNvSpPr>
          <p:nvPr>
            <p:ph type="body" idx="13" hasCustomPrompt="1"/>
          </p:nvPr>
        </p:nvSpPr>
        <p:spPr>
          <a:xfrm>
            <a:off x="685800" y="2895905"/>
            <a:ext cx="3026664" cy="123444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42000"/>
              </a:lnSpc>
              <a:spcBef>
                <a:spcPts val="0"/>
              </a:spcBef>
              <a:buNone/>
              <a:defRPr sz="1300">
                <a:solidFill>
                  <a:srgbClr val="46545E"/>
                </a:solidFill>
                <a:latin typeface="Aptos"/>
              </a:defRPr>
            </a:lvl1pPr>
          </a:lstStyle>
          <a:p>
            <a:pPr algn="l">
              <a:lnSpc>
                <a:spcPct val="142000"/>
              </a:lnSpc>
            </a:pPr>
            <a:r>
              <a:rPr lang="en-US" sz="1300">
                <a:solidFill>
                  <a:srgbClr val="46545E"/>
                </a:solidFill>
                <a:latin typeface="Aptos"/>
              </a:rPr>
              <a:t>Content paragraph</a:t>
            </a:r>
            <a:endParaRPr/>
          </a:p>
        </p:txBody>
      </p:sp>
      <p:sp>
        <p:nvSpPr>
          <p:cNvPr id="9" name="CCN Content paragraph 3"/>
          <p:cNvSpPr>
            <a:spLocks noGrp="1"/>
          </p:cNvSpPr>
          <p:nvPr>
            <p:ph type="body" idx="14" hasCustomPrompt="1"/>
          </p:nvPr>
        </p:nvSpPr>
        <p:spPr>
          <a:xfrm>
            <a:off x="685800" y="4267505"/>
            <a:ext cx="3026664" cy="2188159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42000"/>
              </a:lnSpc>
              <a:spcBef>
                <a:spcPts val="0"/>
              </a:spcBef>
              <a:buNone/>
              <a:defRPr sz="1300">
                <a:solidFill>
                  <a:srgbClr val="46545E"/>
                </a:solidFill>
                <a:latin typeface="Aptos"/>
              </a:defRPr>
            </a:lvl1pPr>
          </a:lstStyle>
          <a:p>
            <a:pPr algn="l">
              <a:lnSpc>
                <a:spcPct val="142000"/>
              </a:lnSpc>
            </a:pPr>
            <a:r>
              <a:rPr lang="en-US" sz="1300">
                <a:solidFill>
                  <a:srgbClr val="46545E"/>
                </a:solidFill>
                <a:latin typeface="Aptos"/>
              </a:rPr>
              <a:t>Content paragraph</a:t>
            </a:r>
            <a:endParaRPr/>
          </a:p>
        </p:txBody>
      </p:sp>
      <p:sp>
        <p:nvSpPr>
          <p:cNvPr id="10" name="CCN Content split"/>
          <p:cNvSpPr/>
          <p:nvPr/>
        </p:nvSpPr>
        <p:spPr>
          <a:xfrm>
            <a:off x="5604358" y="2164385"/>
            <a:ext cx="914" cy="2438705"/>
          </a:xfrm>
          <a:prstGeom prst="line">
            <a:avLst/>
          </a:prstGeom>
          <a:noFill/>
          <a:ln w="12700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" name="CCN Content metric"/>
          <p:cNvSpPr>
            <a:spLocks noGrp="1"/>
          </p:cNvSpPr>
          <p:nvPr>
            <p:ph type="body" idx="10" hasCustomPrompt="1"/>
          </p:nvPr>
        </p:nvSpPr>
        <p:spPr>
          <a:xfrm>
            <a:off x="5977433" y="2164385"/>
            <a:ext cx="4023360" cy="539496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95000"/>
              </a:lnSpc>
              <a:spcBef>
                <a:spcPts val="0"/>
              </a:spcBef>
              <a:buNone/>
              <a:defRPr sz="4224" spc="-211">
                <a:solidFill>
                  <a:srgbClr val="3F586A"/>
                </a:solidFill>
                <a:latin typeface="Aptos Serif"/>
              </a:defRPr>
            </a:lvl1pPr>
          </a:lstStyle>
          <a:p>
            <a:pPr algn="l">
              <a:lnSpc>
                <a:spcPct val="95000"/>
              </a:lnSpc>
            </a:pPr>
            <a:r>
              <a:rPr lang="en-US" sz="4224" spc="-211">
                <a:solidFill>
                  <a:srgbClr val="3F586A"/>
                </a:solidFill>
                <a:latin typeface="Aptos Serif"/>
              </a:rPr>
              <a:t>Content metric</a:t>
            </a:r>
            <a:endParaRPr/>
          </a:p>
        </p:txBody>
      </p:sp>
      <p:sp>
        <p:nvSpPr>
          <p:cNvPr id="12" name="CCN Content metric label"/>
          <p:cNvSpPr>
            <a:spLocks noGrp="1"/>
          </p:cNvSpPr>
          <p:nvPr>
            <p:ph type="body" idx="11" hasCustomPrompt="1"/>
          </p:nvPr>
        </p:nvSpPr>
        <p:spPr>
          <a:xfrm>
            <a:off x="5977433" y="2758745"/>
            <a:ext cx="3474720" cy="45720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1010">
                <a:solidFill>
                  <a:srgbClr val="5E6C75"/>
                </a:solidFill>
                <a:latin typeface="Aptos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en-US" sz="1010">
                <a:solidFill>
                  <a:srgbClr val="5E6C75"/>
                </a:solidFill>
                <a:latin typeface="Aptos"/>
              </a:rPr>
              <a:t>Content metric label</a:t>
            </a:r>
            <a:endParaRPr/>
          </a:p>
        </p:txBody>
      </p:sp>
      <p:sp>
        <p:nvSpPr>
          <p:cNvPr id="13" name="CCN Content quote"/>
          <p:cNvSpPr>
            <a:spLocks noGrp="1"/>
          </p:cNvSpPr>
          <p:nvPr>
            <p:ph type="body" idx="15" hasCustomPrompt="1"/>
          </p:nvPr>
        </p:nvSpPr>
        <p:spPr>
          <a:xfrm>
            <a:off x="5977433" y="3221431"/>
            <a:ext cx="3072384" cy="1167689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16000"/>
              </a:lnSpc>
              <a:spcBef>
                <a:spcPts val="0"/>
              </a:spcBef>
              <a:buNone/>
              <a:defRPr sz="2112" spc="-53">
                <a:solidFill>
                  <a:srgbClr val="1F2930"/>
                </a:solidFill>
                <a:latin typeface="Aptos Display"/>
              </a:defRPr>
            </a:lvl1pPr>
          </a:lstStyle>
          <a:p>
            <a:pPr algn="l">
              <a:lnSpc>
                <a:spcPct val="116000"/>
              </a:lnSpc>
            </a:pPr>
            <a:r>
              <a:rPr lang="en-US" sz="2112" spc="-53">
                <a:solidFill>
                  <a:srgbClr val="1F2930"/>
                </a:solidFill>
                <a:latin typeface="Aptos Display"/>
              </a:rPr>
              <a:t>Content quote</a:t>
            </a:r>
            <a:endParaRPr/>
          </a:p>
        </p:txBody>
      </p:sp>
      <p:sp>
        <p:nvSpPr>
          <p:cNvPr id="14" name="CCN Content quote attribution"/>
          <p:cNvSpPr>
            <a:spLocks noGrp="1"/>
          </p:cNvSpPr>
          <p:nvPr>
            <p:ph type="body" idx="16" hasCustomPrompt="1"/>
          </p:nvPr>
        </p:nvSpPr>
        <p:spPr>
          <a:xfrm>
            <a:off x="5977433" y="4443984"/>
            <a:ext cx="4023360" cy="1828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883">
                <a:solidFill>
                  <a:srgbClr val="5E6C75"/>
                </a:solidFill>
                <a:latin typeface="Aptos"/>
              </a:defRPr>
            </a:lvl1pPr>
          </a:lstStyle>
          <a:p>
            <a:pPr algn="l"/>
            <a:r>
              <a:rPr lang="en-US" sz="883">
                <a:solidFill>
                  <a:srgbClr val="5E6C75"/>
                </a:solidFill>
                <a:latin typeface="Aptos"/>
              </a:rPr>
              <a:t>Content quote attribution</a:t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userDrawn="1">
  <p:cSld name="CCN 07 Columns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CN Eyebrow"/>
          <p:cNvSpPr>
            <a:spLocks noGrp="1"/>
          </p:cNvSpPr>
          <p:nvPr>
            <p:ph type="body" idx="16" hasCustomPrompt="1"/>
          </p:nvPr>
        </p:nvSpPr>
        <p:spPr>
          <a:xfrm>
            <a:off x="685800" y="576072"/>
            <a:ext cx="6858000" cy="16459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790" spc="111">
                <a:solidFill>
                  <a:srgbClr val="5E6C75"/>
                </a:solidFill>
                <a:latin typeface="Aptos Display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790" spc="111">
                <a:solidFill>
                  <a:srgbClr val="5E6C75"/>
                </a:solidFill>
                <a:latin typeface="Aptos Display"/>
              </a:rPr>
              <a:t>Eyebrow</a:t>
            </a:r>
            <a:endParaRPr/>
          </a:p>
        </p:txBody>
      </p:sp>
      <p:sp>
        <p:nvSpPr>
          <p:cNvPr id="4" name="CCN Headline"/>
          <p:cNvSpPr>
            <a:spLocks noGrp="1"/>
          </p:cNvSpPr>
          <p:nvPr>
            <p:ph type="title" hasCustomPrompt="1"/>
          </p:nvPr>
        </p:nvSpPr>
        <p:spPr>
          <a:xfrm>
            <a:off x="685800" y="850392"/>
            <a:ext cx="7132320" cy="899719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06000"/>
              </a:lnSpc>
              <a:spcBef>
                <a:spcPts val="0"/>
              </a:spcBef>
              <a:buNone/>
              <a:defRPr sz="3070" spc="-46">
                <a:solidFill>
                  <a:srgbClr val="1F2930"/>
                </a:solidFill>
                <a:latin typeface="Aptos Serif"/>
              </a:defRPr>
            </a:lvl1pPr>
          </a:lstStyle>
          <a:p>
            <a:pPr algn="l">
              <a:lnSpc>
                <a:spcPct val="106000"/>
              </a:lnSpc>
            </a:pPr>
            <a:r>
              <a:rPr lang="en-US" sz="3070" spc="-46">
                <a:solidFill>
                  <a:srgbClr val="1F2930"/>
                </a:solidFill>
                <a:latin typeface="Aptos Serif"/>
              </a:rPr>
              <a:t>Headline</a:t>
            </a:r>
            <a:endParaRPr/>
          </a:p>
        </p:txBody>
      </p:sp>
      <p:sp>
        <p:nvSpPr>
          <p:cNvPr id="7" name="CCN Column number 1"/>
          <p:cNvSpPr>
            <a:spLocks noGrp="1"/>
          </p:cNvSpPr>
          <p:nvPr>
            <p:ph type="body" idx="14" hasCustomPrompt="1"/>
          </p:nvPr>
        </p:nvSpPr>
        <p:spPr>
          <a:xfrm>
            <a:off x="685800" y="2212848"/>
            <a:ext cx="10817352" cy="6400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650" spc="-146">
                <a:solidFill>
                  <a:srgbClr val="3F586A"/>
                </a:solidFill>
                <a:latin typeface="Aptos Serif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3650" spc="-146">
                <a:solidFill>
                  <a:srgbClr val="3F586A"/>
                </a:solidFill>
                <a:latin typeface="Aptos Serif"/>
              </a:rPr>
              <a:t>01</a:t>
            </a:r>
            <a:endParaRPr/>
          </a:p>
        </p:txBody>
      </p:sp>
      <p:sp>
        <p:nvSpPr>
          <p:cNvPr id="8" name="CCN Column heading 1"/>
          <p:cNvSpPr>
            <a:spLocks noGrp="1"/>
          </p:cNvSpPr>
          <p:nvPr>
            <p:ph type="body" idx="12" hasCustomPrompt="1"/>
          </p:nvPr>
        </p:nvSpPr>
        <p:spPr>
          <a:xfrm>
            <a:off x="685800" y="3090672"/>
            <a:ext cx="10817352" cy="53035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15000"/>
              </a:lnSpc>
              <a:spcBef>
                <a:spcPts val="0"/>
              </a:spcBef>
              <a:buNone/>
              <a:defRPr sz="1490">
                <a:solidFill>
                  <a:srgbClr val="1F2930"/>
                </a:solidFill>
                <a:latin typeface="Aptos Display"/>
              </a:defRPr>
            </a:lvl1pPr>
          </a:lstStyle>
          <a:p>
            <a:pPr algn="l">
              <a:lnSpc>
                <a:spcPct val="115000"/>
              </a:lnSpc>
            </a:pPr>
            <a:r>
              <a:rPr lang="en-US" sz="1490">
                <a:solidFill>
                  <a:srgbClr val="1F2930"/>
                </a:solidFill>
                <a:latin typeface="Aptos Display"/>
              </a:rPr>
              <a:t>Column heading</a:t>
            </a:r>
            <a:endParaRPr/>
          </a:p>
        </p:txBody>
      </p:sp>
      <p:sp>
        <p:nvSpPr>
          <p:cNvPr id="9" name="CCN Column body 1"/>
          <p:cNvSpPr>
            <a:spLocks noGrp="1"/>
          </p:cNvSpPr>
          <p:nvPr>
            <p:ph type="body" idx="10" hasCustomPrompt="1"/>
          </p:nvPr>
        </p:nvSpPr>
        <p:spPr>
          <a:xfrm>
            <a:off x="685800" y="3657600"/>
            <a:ext cx="10817352" cy="263347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45000"/>
              </a:lnSpc>
              <a:spcBef>
                <a:spcPts val="0"/>
              </a:spcBef>
              <a:buNone/>
              <a:defRPr sz="1104">
                <a:solidFill>
                  <a:srgbClr val="46545E"/>
                </a:solidFill>
                <a:latin typeface="Aptos"/>
              </a:defRPr>
            </a:lvl1pPr>
          </a:lstStyle>
          <a:p>
            <a:pPr algn="l">
              <a:lnSpc>
                <a:spcPct val="145000"/>
              </a:lnSpc>
            </a:pPr>
            <a:r>
              <a:rPr lang="en-US" sz="1104">
                <a:solidFill>
                  <a:srgbClr val="46545E"/>
                </a:solidFill>
                <a:latin typeface="Aptos"/>
              </a:rPr>
              <a:t>Column body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userDrawn="1">
  <p:cSld name="CCN 07 Columns -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CN Eyebrow"/>
          <p:cNvSpPr>
            <a:spLocks noGrp="1"/>
          </p:cNvSpPr>
          <p:nvPr>
            <p:ph type="body" idx="16" hasCustomPrompt="1"/>
          </p:nvPr>
        </p:nvSpPr>
        <p:spPr>
          <a:xfrm>
            <a:off x="685800" y="576072"/>
            <a:ext cx="6858000" cy="16459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790" spc="111">
                <a:solidFill>
                  <a:srgbClr val="5E6C75"/>
                </a:solidFill>
                <a:latin typeface="Aptos Display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790" spc="111">
                <a:solidFill>
                  <a:srgbClr val="5E6C75"/>
                </a:solidFill>
                <a:latin typeface="Aptos Display"/>
              </a:rPr>
              <a:t>Eyebrow</a:t>
            </a:r>
            <a:endParaRPr/>
          </a:p>
        </p:txBody>
      </p:sp>
      <p:sp>
        <p:nvSpPr>
          <p:cNvPr id="4" name="CCN Headline"/>
          <p:cNvSpPr>
            <a:spLocks noGrp="1"/>
          </p:cNvSpPr>
          <p:nvPr>
            <p:ph type="title" hasCustomPrompt="1"/>
          </p:nvPr>
        </p:nvSpPr>
        <p:spPr>
          <a:xfrm>
            <a:off x="685800" y="850392"/>
            <a:ext cx="7132320" cy="899719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06000"/>
              </a:lnSpc>
              <a:spcBef>
                <a:spcPts val="0"/>
              </a:spcBef>
              <a:buNone/>
              <a:defRPr sz="3070" spc="-46">
                <a:solidFill>
                  <a:srgbClr val="1F2930"/>
                </a:solidFill>
                <a:latin typeface="Aptos Serif"/>
              </a:defRPr>
            </a:lvl1pPr>
          </a:lstStyle>
          <a:p>
            <a:pPr algn="l">
              <a:lnSpc>
                <a:spcPct val="106000"/>
              </a:lnSpc>
            </a:pPr>
            <a:r>
              <a:rPr lang="en-US" sz="3070" spc="-46">
                <a:solidFill>
                  <a:srgbClr val="1F2930"/>
                </a:solidFill>
                <a:latin typeface="Aptos Serif"/>
              </a:rPr>
              <a:t>Headline</a:t>
            </a:r>
            <a:endParaRPr/>
          </a:p>
        </p:txBody>
      </p:sp>
      <p:sp>
        <p:nvSpPr>
          <p:cNvPr id="7" name="CCN Column number 1"/>
          <p:cNvSpPr>
            <a:spLocks noGrp="1"/>
          </p:cNvSpPr>
          <p:nvPr>
            <p:ph type="body" idx="14" hasCustomPrompt="1"/>
          </p:nvPr>
        </p:nvSpPr>
        <p:spPr>
          <a:xfrm>
            <a:off x="685800" y="2212848"/>
            <a:ext cx="5262372" cy="6400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650" spc="-146">
                <a:solidFill>
                  <a:srgbClr val="3F586A"/>
                </a:solidFill>
                <a:latin typeface="Aptos Serif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3650" spc="-146">
                <a:solidFill>
                  <a:srgbClr val="3F586A"/>
                </a:solidFill>
                <a:latin typeface="Aptos Serif"/>
              </a:rPr>
              <a:t>01</a:t>
            </a:r>
            <a:endParaRPr/>
          </a:p>
        </p:txBody>
      </p:sp>
      <p:sp>
        <p:nvSpPr>
          <p:cNvPr id="8" name="CCN Column heading 1"/>
          <p:cNvSpPr>
            <a:spLocks noGrp="1"/>
          </p:cNvSpPr>
          <p:nvPr>
            <p:ph type="body" idx="12" hasCustomPrompt="1"/>
          </p:nvPr>
        </p:nvSpPr>
        <p:spPr>
          <a:xfrm>
            <a:off x="685800" y="3090672"/>
            <a:ext cx="5262372" cy="53035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15000"/>
              </a:lnSpc>
              <a:spcBef>
                <a:spcPts val="0"/>
              </a:spcBef>
              <a:buNone/>
              <a:defRPr sz="1490">
                <a:solidFill>
                  <a:srgbClr val="1F2930"/>
                </a:solidFill>
                <a:latin typeface="Aptos Display"/>
              </a:defRPr>
            </a:lvl1pPr>
          </a:lstStyle>
          <a:p>
            <a:pPr algn="l">
              <a:lnSpc>
                <a:spcPct val="115000"/>
              </a:lnSpc>
            </a:pPr>
            <a:r>
              <a:rPr lang="en-US" sz="1490">
                <a:solidFill>
                  <a:srgbClr val="1F2930"/>
                </a:solidFill>
                <a:latin typeface="Aptos Display"/>
              </a:rPr>
              <a:t>Column heading</a:t>
            </a:r>
            <a:endParaRPr/>
          </a:p>
        </p:txBody>
      </p:sp>
      <p:sp>
        <p:nvSpPr>
          <p:cNvPr id="9" name="CCN Column body 1"/>
          <p:cNvSpPr>
            <a:spLocks noGrp="1"/>
          </p:cNvSpPr>
          <p:nvPr>
            <p:ph type="body" idx="10" hasCustomPrompt="1"/>
          </p:nvPr>
        </p:nvSpPr>
        <p:spPr>
          <a:xfrm>
            <a:off x="685800" y="3657600"/>
            <a:ext cx="5262372" cy="263347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45000"/>
              </a:lnSpc>
              <a:spcBef>
                <a:spcPts val="0"/>
              </a:spcBef>
              <a:buNone/>
              <a:defRPr sz="1104">
                <a:solidFill>
                  <a:srgbClr val="46545E"/>
                </a:solidFill>
                <a:latin typeface="Aptos"/>
              </a:defRPr>
            </a:lvl1pPr>
          </a:lstStyle>
          <a:p>
            <a:pPr algn="l">
              <a:lnSpc>
                <a:spcPct val="145000"/>
              </a:lnSpc>
            </a:pPr>
            <a:r>
              <a:rPr lang="en-US" sz="1104">
                <a:solidFill>
                  <a:srgbClr val="46545E"/>
                </a:solidFill>
                <a:latin typeface="Aptos"/>
              </a:rPr>
              <a:t>Column body</a:t>
            </a:r>
            <a:endParaRPr/>
          </a:p>
        </p:txBody>
      </p:sp>
      <p:sp>
        <p:nvSpPr>
          <p:cNvPr id="10" name="CCN Column separator 2"/>
          <p:cNvSpPr/>
          <p:nvPr/>
        </p:nvSpPr>
        <p:spPr>
          <a:xfrm>
            <a:off x="6240780" y="2212848"/>
            <a:ext cx="914" cy="3246120"/>
          </a:xfrm>
          <a:prstGeom prst="line">
            <a:avLst/>
          </a:prstGeom>
          <a:noFill/>
          <a:ln w="12700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" name="CCN Column number 2"/>
          <p:cNvSpPr>
            <a:spLocks noGrp="1"/>
          </p:cNvSpPr>
          <p:nvPr>
            <p:ph type="body" idx="15" hasCustomPrompt="1"/>
          </p:nvPr>
        </p:nvSpPr>
        <p:spPr>
          <a:xfrm>
            <a:off x="6606540" y="2212848"/>
            <a:ext cx="4896612" cy="6400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650" spc="-146">
                <a:solidFill>
                  <a:srgbClr val="AB3300"/>
                </a:solidFill>
                <a:latin typeface="Aptos Serif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3650" spc="-146">
                <a:solidFill>
                  <a:srgbClr val="AB3300"/>
                </a:solidFill>
                <a:latin typeface="Aptos Serif"/>
              </a:rPr>
              <a:t>01</a:t>
            </a:r>
            <a:endParaRPr/>
          </a:p>
        </p:txBody>
      </p:sp>
      <p:sp>
        <p:nvSpPr>
          <p:cNvPr id="12" name="CCN Column heading 2"/>
          <p:cNvSpPr>
            <a:spLocks noGrp="1"/>
          </p:cNvSpPr>
          <p:nvPr>
            <p:ph type="body" idx="13" hasCustomPrompt="1"/>
          </p:nvPr>
        </p:nvSpPr>
        <p:spPr>
          <a:xfrm>
            <a:off x="6606540" y="3090672"/>
            <a:ext cx="4896612" cy="53035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15000"/>
              </a:lnSpc>
              <a:spcBef>
                <a:spcPts val="0"/>
              </a:spcBef>
              <a:buNone/>
              <a:defRPr sz="1490">
                <a:solidFill>
                  <a:srgbClr val="1F2930"/>
                </a:solidFill>
                <a:latin typeface="Aptos Display"/>
              </a:defRPr>
            </a:lvl1pPr>
          </a:lstStyle>
          <a:p>
            <a:pPr algn="l">
              <a:lnSpc>
                <a:spcPct val="115000"/>
              </a:lnSpc>
            </a:pPr>
            <a:r>
              <a:rPr lang="en-US" sz="1490">
                <a:solidFill>
                  <a:srgbClr val="1F2930"/>
                </a:solidFill>
                <a:latin typeface="Aptos Display"/>
              </a:rPr>
              <a:t>Column heading</a:t>
            </a:r>
            <a:endParaRPr/>
          </a:p>
        </p:txBody>
      </p:sp>
      <p:sp>
        <p:nvSpPr>
          <p:cNvPr id="13" name="CCN Column body 2"/>
          <p:cNvSpPr>
            <a:spLocks noGrp="1"/>
          </p:cNvSpPr>
          <p:nvPr>
            <p:ph type="body" idx="11" hasCustomPrompt="1"/>
          </p:nvPr>
        </p:nvSpPr>
        <p:spPr>
          <a:xfrm>
            <a:off x="6606540" y="3657600"/>
            <a:ext cx="4896612" cy="263347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45000"/>
              </a:lnSpc>
              <a:spcBef>
                <a:spcPts val="0"/>
              </a:spcBef>
              <a:buNone/>
              <a:defRPr sz="1104">
                <a:solidFill>
                  <a:srgbClr val="46545E"/>
                </a:solidFill>
                <a:latin typeface="Aptos"/>
              </a:defRPr>
            </a:lvl1pPr>
          </a:lstStyle>
          <a:p>
            <a:pPr algn="l">
              <a:lnSpc>
                <a:spcPct val="145000"/>
              </a:lnSpc>
            </a:pPr>
            <a:r>
              <a:rPr lang="en-US" sz="1104">
                <a:solidFill>
                  <a:srgbClr val="46545E"/>
                </a:solidFill>
                <a:latin typeface="Aptos"/>
              </a:rPr>
              <a:t>Column body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userDrawn="1">
  <p:cSld name="CCN 08 Key Notes - 2 no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CN Eyebrow"/>
          <p:cNvSpPr>
            <a:spLocks noGrp="1"/>
          </p:cNvSpPr>
          <p:nvPr>
            <p:ph type="body" idx="10" hasCustomPrompt="1"/>
          </p:nvPr>
        </p:nvSpPr>
        <p:spPr>
          <a:xfrm>
            <a:off x="685800" y="576072"/>
            <a:ext cx="6858000" cy="16459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790" spc="111">
                <a:solidFill>
                  <a:srgbClr val="5E6C75"/>
                </a:solidFill>
                <a:latin typeface="Aptos Display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790" spc="111">
                <a:solidFill>
                  <a:srgbClr val="5E6C75"/>
                </a:solidFill>
                <a:latin typeface="Aptos Display"/>
              </a:rPr>
              <a:t>Eyebrow</a:t>
            </a:r>
            <a:endParaRPr/>
          </a:p>
        </p:txBody>
      </p:sp>
      <p:sp>
        <p:nvSpPr>
          <p:cNvPr id="4" name="CCN Headline"/>
          <p:cNvSpPr>
            <a:spLocks noGrp="1"/>
          </p:cNvSpPr>
          <p:nvPr>
            <p:ph type="title" hasCustomPrompt="1"/>
          </p:nvPr>
        </p:nvSpPr>
        <p:spPr>
          <a:xfrm>
            <a:off x="685800" y="850392"/>
            <a:ext cx="7132320" cy="899719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06000"/>
              </a:lnSpc>
              <a:spcBef>
                <a:spcPts val="0"/>
              </a:spcBef>
              <a:buNone/>
              <a:defRPr sz="3070" spc="-46">
                <a:solidFill>
                  <a:srgbClr val="1F2930"/>
                </a:solidFill>
                <a:latin typeface="Aptos Serif"/>
              </a:defRPr>
            </a:lvl1pPr>
          </a:lstStyle>
          <a:p>
            <a:pPr algn="l">
              <a:lnSpc>
                <a:spcPct val="106000"/>
              </a:lnSpc>
            </a:pPr>
            <a:r>
              <a:rPr lang="en-US" sz="3070" spc="-46">
                <a:solidFill>
                  <a:srgbClr val="1F2930"/>
                </a:solidFill>
                <a:latin typeface="Aptos Serif"/>
              </a:rPr>
              <a:t>Headline</a:t>
            </a:r>
            <a:endParaRPr/>
          </a:p>
        </p:txBody>
      </p:sp>
      <p:sp>
        <p:nvSpPr>
          <p:cNvPr id="7" name="CCN Note rule 1"/>
          <p:cNvSpPr/>
          <p:nvPr/>
        </p:nvSpPr>
        <p:spPr>
          <a:xfrm>
            <a:off x="685800" y="2121408"/>
            <a:ext cx="5408676" cy="0"/>
          </a:xfrm>
          <a:prstGeom prst="line">
            <a:avLst/>
          </a:prstGeom>
          <a:noFill/>
          <a:ln w="12700">
            <a:solidFill>
              <a:srgbClr val="B7C3CB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" name="CCN Note value 1"/>
          <p:cNvSpPr>
            <a:spLocks noGrp="1"/>
          </p:cNvSpPr>
          <p:nvPr>
            <p:ph type="body" idx="19" hasCustomPrompt="1"/>
          </p:nvPr>
        </p:nvSpPr>
        <p:spPr>
          <a:xfrm>
            <a:off x="685800" y="2389327"/>
            <a:ext cx="5189220" cy="59436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784">
                <a:solidFill>
                  <a:srgbClr val="3F586A"/>
                </a:solidFill>
                <a:latin typeface="Aptos Serif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2784">
                <a:solidFill>
                  <a:srgbClr val="3F586A"/>
                </a:solidFill>
                <a:latin typeface="Aptos Serif"/>
              </a:rPr>
              <a:t>Note value</a:t>
            </a:r>
            <a:endParaRPr/>
          </a:p>
        </p:txBody>
      </p:sp>
      <p:sp>
        <p:nvSpPr>
          <p:cNvPr id="9" name="CCN Note heading 1"/>
          <p:cNvSpPr>
            <a:spLocks noGrp="1"/>
          </p:cNvSpPr>
          <p:nvPr>
            <p:ph type="body" idx="15" hasCustomPrompt="1"/>
          </p:nvPr>
        </p:nvSpPr>
        <p:spPr>
          <a:xfrm>
            <a:off x="685800" y="3108960"/>
            <a:ext cx="5189220" cy="475488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18000"/>
              </a:lnSpc>
              <a:spcBef>
                <a:spcPts val="0"/>
              </a:spcBef>
              <a:buNone/>
              <a:defRPr sz="1248">
                <a:solidFill>
                  <a:srgbClr val="1F2930"/>
                </a:solidFill>
                <a:latin typeface="Aptos Display"/>
              </a:defRPr>
            </a:lvl1pPr>
          </a:lstStyle>
          <a:p>
            <a:pPr algn="l">
              <a:lnSpc>
                <a:spcPct val="118000"/>
              </a:lnSpc>
            </a:pPr>
            <a:r>
              <a:rPr lang="en-US" sz="1248">
                <a:solidFill>
                  <a:srgbClr val="1F2930"/>
                </a:solidFill>
                <a:latin typeface="Aptos Display"/>
              </a:rPr>
              <a:t>Note heading</a:t>
            </a:r>
            <a:endParaRPr/>
          </a:p>
        </p:txBody>
      </p:sp>
      <p:sp>
        <p:nvSpPr>
          <p:cNvPr id="10" name="CCN Note body 1"/>
          <p:cNvSpPr>
            <a:spLocks noGrp="1"/>
          </p:cNvSpPr>
          <p:nvPr>
            <p:ph type="body" idx="11" hasCustomPrompt="1"/>
          </p:nvPr>
        </p:nvSpPr>
        <p:spPr>
          <a:xfrm>
            <a:off x="685800" y="3621024"/>
            <a:ext cx="5189220" cy="2670048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40000"/>
              </a:lnSpc>
              <a:spcBef>
                <a:spcPts val="0"/>
              </a:spcBef>
              <a:buNone/>
              <a:defRPr sz="1000">
                <a:solidFill>
                  <a:srgbClr val="46545E"/>
                </a:solidFill>
                <a:latin typeface="Aptos"/>
              </a:defRPr>
            </a:lvl1pPr>
          </a:lstStyle>
          <a:p>
            <a:pPr algn="l">
              <a:lnSpc>
                <a:spcPct val="140000"/>
              </a:lnSpc>
            </a:pPr>
            <a:r>
              <a:rPr lang="en-US" sz="1000">
                <a:solidFill>
                  <a:srgbClr val="46545E"/>
                </a:solidFill>
                <a:latin typeface="Aptos"/>
              </a:rPr>
              <a:t>Note body</a:t>
            </a:r>
            <a:endParaRPr/>
          </a:p>
        </p:txBody>
      </p:sp>
      <p:sp>
        <p:nvSpPr>
          <p:cNvPr id="11" name="CCN Note selected 2"/>
          <p:cNvSpPr/>
          <p:nvPr/>
        </p:nvSpPr>
        <p:spPr>
          <a:xfrm>
            <a:off x="6094476" y="2121408"/>
            <a:ext cx="5408676" cy="4261104"/>
          </a:xfrm>
          <a:prstGeom prst="rect">
            <a:avLst/>
          </a:prstGeom>
          <a:solidFill>
            <a:srgbClr val="DCE5EA"/>
          </a:solidFill>
          <a:ln w="1270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" name="CCN Note rule 2"/>
          <p:cNvSpPr/>
          <p:nvPr/>
        </p:nvSpPr>
        <p:spPr>
          <a:xfrm>
            <a:off x="6094476" y="2121408"/>
            <a:ext cx="5408676" cy="0"/>
          </a:xfrm>
          <a:prstGeom prst="line">
            <a:avLst/>
          </a:prstGeom>
          <a:noFill/>
          <a:ln w="12700">
            <a:solidFill>
              <a:srgbClr val="B7C3CB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3" name="CCN Note value 2"/>
          <p:cNvSpPr>
            <a:spLocks noGrp="1"/>
          </p:cNvSpPr>
          <p:nvPr>
            <p:ph type="body" idx="20" hasCustomPrompt="1"/>
          </p:nvPr>
        </p:nvSpPr>
        <p:spPr>
          <a:xfrm>
            <a:off x="6313932" y="2389327"/>
            <a:ext cx="4969764" cy="59436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784">
                <a:solidFill>
                  <a:srgbClr val="3F586A"/>
                </a:solidFill>
                <a:latin typeface="Aptos Serif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2784">
                <a:solidFill>
                  <a:srgbClr val="3F586A"/>
                </a:solidFill>
                <a:latin typeface="Aptos Serif"/>
              </a:rPr>
              <a:t>Note value</a:t>
            </a:r>
            <a:endParaRPr/>
          </a:p>
        </p:txBody>
      </p:sp>
      <p:sp>
        <p:nvSpPr>
          <p:cNvPr id="14" name="CCN Note heading 2"/>
          <p:cNvSpPr>
            <a:spLocks noGrp="1"/>
          </p:cNvSpPr>
          <p:nvPr>
            <p:ph type="body" idx="16" hasCustomPrompt="1"/>
          </p:nvPr>
        </p:nvSpPr>
        <p:spPr>
          <a:xfrm>
            <a:off x="6313932" y="3108960"/>
            <a:ext cx="4969764" cy="475488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18000"/>
              </a:lnSpc>
              <a:spcBef>
                <a:spcPts val="0"/>
              </a:spcBef>
              <a:buNone/>
              <a:defRPr sz="1248">
                <a:solidFill>
                  <a:srgbClr val="1F2930"/>
                </a:solidFill>
                <a:latin typeface="Aptos Display"/>
              </a:defRPr>
            </a:lvl1pPr>
          </a:lstStyle>
          <a:p>
            <a:pPr algn="l">
              <a:lnSpc>
                <a:spcPct val="118000"/>
              </a:lnSpc>
            </a:pPr>
            <a:r>
              <a:rPr lang="en-US" sz="1248">
                <a:solidFill>
                  <a:srgbClr val="1F2930"/>
                </a:solidFill>
                <a:latin typeface="Aptos Display"/>
              </a:rPr>
              <a:t>Note heading</a:t>
            </a:r>
            <a:endParaRPr/>
          </a:p>
        </p:txBody>
      </p:sp>
      <p:sp>
        <p:nvSpPr>
          <p:cNvPr id="15" name="CCN Note body 2"/>
          <p:cNvSpPr>
            <a:spLocks noGrp="1"/>
          </p:cNvSpPr>
          <p:nvPr>
            <p:ph type="body" idx="12" hasCustomPrompt="1"/>
          </p:nvPr>
        </p:nvSpPr>
        <p:spPr>
          <a:xfrm>
            <a:off x="6313932" y="3621024"/>
            <a:ext cx="4969764" cy="2670048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40000"/>
              </a:lnSpc>
              <a:spcBef>
                <a:spcPts val="0"/>
              </a:spcBef>
              <a:buNone/>
              <a:defRPr sz="1000">
                <a:solidFill>
                  <a:srgbClr val="46545E"/>
                </a:solidFill>
                <a:latin typeface="Aptos"/>
              </a:defRPr>
            </a:lvl1pPr>
          </a:lstStyle>
          <a:p>
            <a:pPr algn="l">
              <a:lnSpc>
                <a:spcPct val="140000"/>
              </a:lnSpc>
            </a:pPr>
            <a:r>
              <a:rPr lang="en-US" sz="1000">
                <a:solidFill>
                  <a:srgbClr val="46545E"/>
                </a:solidFill>
                <a:latin typeface="Aptos"/>
              </a:rPr>
              <a:t>Note body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userDrawn="1">
  <p:cSld name="CCN 08 Key Notes - 3 no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CN Eyebrow"/>
          <p:cNvSpPr>
            <a:spLocks noGrp="1"/>
          </p:cNvSpPr>
          <p:nvPr>
            <p:ph type="body" idx="10" hasCustomPrompt="1"/>
          </p:nvPr>
        </p:nvSpPr>
        <p:spPr>
          <a:xfrm>
            <a:off x="685800" y="576072"/>
            <a:ext cx="6858000" cy="16459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790" spc="111">
                <a:solidFill>
                  <a:srgbClr val="5E6C75"/>
                </a:solidFill>
                <a:latin typeface="Aptos Display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790" spc="111">
                <a:solidFill>
                  <a:srgbClr val="5E6C75"/>
                </a:solidFill>
                <a:latin typeface="Aptos Display"/>
              </a:rPr>
              <a:t>Eyebrow</a:t>
            </a:r>
            <a:endParaRPr/>
          </a:p>
        </p:txBody>
      </p:sp>
      <p:sp>
        <p:nvSpPr>
          <p:cNvPr id="4" name="CCN Headline"/>
          <p:cNvSpPr>
            <a:spLocks noGrp="1"/>
          </p:cNvSpPr>
          <p:nvPr>
            <p:ph type="title" hasCustomPrompt="1"/>
          </p:nvPr>
        </p:nvSpPr>
        <p:spPr>
          <a:xfrm>
            <a:off x="685800" y="850392"/>
            <a:ext cx="7132320" cy="899719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06000"/>
              </a:lnSpc>
              <a:spcBef>
                <a:spcPts val="0"/>
              </a:spcBef>
              <a:buNone/>
              <a:defRPr sz="3070" spc="-46">
                <a:solidFill>
                  <a:srgbClr val="1F2930"/>
                </a:solidFill>
                <a:latin typeface="Aptos Serif"/>
              </a:defRPr>
            </a:lvl1pPr>
          </a:lstStyle>
          <a:p>
            <a:pPr algn="l">
              <a:lnSpc>
                <a:spcPct val="106000"/>
              </a:lnSpc>
            </a:pPr>
            <a:r>
              <a:rPr lang="en-US" sz="3070" spc="-46">
                <a:solidFill>
                  <a:srgbClr val="1F2930"/>
                </a:solidFill>
                <a:latin typeface="Aptos Serif"/>
              </a:rPr>
              <a:t>Headline</a:t>
            </a:r>
            <a:endParaRPr/>
          </a:p>
        </p:txBody>
      </p:sp>
      <p:sp>
        <p:nvSpPr>
          <p:cNvPr id="7" name="CCN Note rule 1"/>
          <p:cNvSpPr/>
          <p:nvPr/>
        </p:nvSpPr>
        <p:spPr>
          <a:xfrm>
            <a:off x="685800" y="2121408"/>
            <a:ext cx="3605784" cy="0"/>
          </a:xfrm>
          <a:prstGeom prst="line">
            <a:avLst/>
          </a:prstGeom>
          <a:noFill/>
          <a:ln w="12700">
            <a:solidFill>
              <a:srgbClr val="B7C3CB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" name="CCN Note value 1"/>
          <p:cNvSpPr>
            <a:spLocks noGrp="1"/>
          </p:cNvSpPr>
          <p:nvPr>
            <p:ph type="body" idx="19" hasCustomPrompt="1"/>
          </p:nvPr>
        </p:nvSpPr>
        <p:spPr>
          <a:xfrm>
            <a:off x="685800" y="2389327"/>
            <a:ext cx="3386328" cy="59436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784">
                <a:solidFill>
                  <a:srgbClr val="3F586A"/>
                </a:solidFill>
                <a:latin typeface="Aptos Serif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2784">
                <a:solidFill>
                  <a:srgbClr val="3F586A"/>
                </a:solidFill>
                <a:latin typeface="Aptos Serif"/>
              </a:rPr>
              <a:t>Note value</a:t>
            </a:r>
            <a:endParaRPr/>
          </a:p>
        </p:txBody>
      </p:sp>
      <p:sp>
        <p:nvSpPr>
          <p:cNvPr id="9" name="CCN Note heading 1"/>
          <p:cNvSpPr>
            <a:spLocks noGrp="1"/>
          </p:cNvSpPr>
          <p:nvPr>
            <p:ph type="body" idx="15" hasCustomPrompt="1"/>
          </p:nvPr>
        </p:nvSpPr>
        <p:spPr>
          <a:xfrm>
            <a:off x="685800" y="3108960"/>
            <a:ext cx="3386328" cy="475488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18000"/>
              </a:lnSpc>
              <a:spcBef>
                <a:spcPts val="0"/>
              </a:spcBef>
              <a:buNone/>
              <a:defRPr sz="1248">
                <a:solidFill>
                  <a:srgbClr val="1F2930"/>
                </a:solidFill>
                <a:latin typeface="Aptos Display"/>
              </a:defRPr>
            </a:lvl1pPr>
          </a:lstStyle>
          <a:p>
            <a:pPr algn="l">
              <a:lnSpc>
                <a:spcPct val="118000"/>
              </a:lnSpc>
            </a:pPr>
            <a:r>
              <a:rPr lang="en-US" sz="1248">
                <a:solidFill>
                  <a:srgbClr val="1F2930"/>
                </a:solidFill>
                <a:latin typeface="Aptos Display"/>
              </a:rPr>
              <a:t>Note heading</a:t>
            </a:r>
            <a:endParaRPr/>
          </a:p>
        </p:txBody>
      </p:sp>
      <p:sp>
        <p:nvSpPr>
          <p:cNvPr id="10" name="CCN Note body 1"/>
          <p:cNvSpPr>
            <a:spLocks noGrp="1"/>
          </p:cNvSpPr>
          <p:nvPr>
            <p:ph type="body" idx="11" hasCustomPrompt="1"/>
          </p:nvPr>
        </p:nvSpPr>
        <p:spPr>
          <a:xfrm>
            <a:off x="685800" y="3621024"/>
            <a:ext cx="3386328" cy="2670048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40000"/>
              </a:lnSpc>
              <a:spcBef>
                <a:spcPts val="0"/>
              </a:spcBef>
              <a:buNone/>
              <a:defRPr sz="1000">
                <a:solidFill>
                  <a:srgbClr val="46545E"/>
                </a:solidFill>
                <a:latin typeface="Aptos"/>
              </a:defRPr>
            </a:lvl1pPr>
          </a:lstStyle>
          <a:p>
            <a:pPr algn="l">
              <a:lnSpc>
                <a:spcPct val="140000"/>
              </a:lnSpc>
            </a:pPr>
            <a:r>
              <a:rPr lang="en-US" sz="1000">
                <a:solidFill>
                  <a:srgbClr val="46545E"/>
                </a:solidFill>
                <a:latin typeface="Aptos"/>
              </a:rPr>
              <a:t>Note body</a:t>
            </a:r>
            <a:endParaRPr/>
          </a:p>
        </p:txBody>
      </p:sp>
      <p:sp>
        <p:nvSpPr>
          <p:cNvPr id="11" name="CCN Note selected 2"/>
          <p:cNvSpPr/>
          <p:nvPr/>
        </p:nvSpPr>
        <p:spPr>
          <a:xfrm>
            <a:off x="4291584" y="2121408"/>
            <a:ext cx="3605784" cy="4261104"/>
          </a:xfrm>
          <a:prstGeom prst="rect">
            <a:avLst/>
          </a:prstGeom>
          <a:solidFill>
            <a:srgbClr val="DCE5EA"/>
          </a:solidFill>
          <a:ln w="1270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" name="CCN Note rule 2"/>
          <p:cNvSpPr/>
          <p:nvPr/>
        </p:nvSpPr>
        <p:spPr>
          <a:xfrm>
            <a:off x="4291584" y="2121408"/>
            <a:ext cx="3605784" cy="0"/>
          </a:xfrm>
          <a:prstGeom prst="line">
            <a:avLst/>
          </a:prstGeom>
          <a:noFill/>
          <a:ln w="12700">
            <a:solidFill>
              <a:srgbClr val="B7C3CB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3" name="CCN Note value 2"/>
          <p:cNvSpPr>
            <a:spLocks noGrp="1"/>
          </p:cNvSpPr>
          <p:nvPr>
            <p:ph type="body" idx="20" hasCustomPrompt="1"/>
          </p:nvPr>
        </p:nvSpPr>
        <p:spPr>
          <a:xfrm>
            <a:off x="4511040" y="2389327"/>
            <a:ext cx="3166872" cy="59436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784">
                <a:solidFill>
                  <a:srgbClr val="3F586A"/>
                </a:solidFill>
                <a:latin typeface="Aptos Serif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2784">
                <a:solidFill>
                  <a:srgbClr val="3F586A"/>
                </a:solidFill>
                <a:latin typeface="Aptos Serif"/>
              </a:rPr>
              <a:t>Note value</a:t>
            </a:r>
            <a:endParaRPr/>
          </a:p>
        </p:txBody>
      </p:sp>
      <p:sp>
        <p:nvSpPr>
          <p:cNvPr id="14" name="CCN Note heading 2"/>
          <p:cNvSpPr>
            <a:spLocks noGrp="1"/>
          </p:cNvSpPr>
          <p:nvPr>
            <p:ph type="body" idx="16" hasCustomPrompt="1"/>
          </p:nvPr>
        </p:nvSpPr>
        <p:spPr>
          <a:xfrm>
            <a:off x="4511040" y="3108960"/>
            <a:ext cx="3166872" cy="475488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18000"/>
              </a:lnSpc>
              <a:spcBef>
                <a:spcPts val="0"/>
              </a:spcBef>
              <a:buNone/>
              <a:defRPr sz="1248">
                <a:solidFill>
                  <a:srgbClr val="1F2930"/>
                </a:solidFill>
                <a:latin typeface="Aptos Display"/>
              </a:defRPr>
            </a:lvl1pPr>
          </a:lstStyle>
          <a:p>
            <a:pPr algn="l">
              <a:lnSpc>
                <a:spcPct val="118000"/>
              </a:lnSpc>
            </a:pPr>
            <a:r>
              <a:rPr lang="en-US" sz="1248">
                <a:solidFill>
                  <a:srgbClr val="1F2930"/>
                </a:solidFill>
                <a:latin typeface="Aptos Display"/>
              </a:rPr>
              <a:t>Note heading</a:t>
            </a:r>
            <a:endParaRPr/>
          </a:p>
        </p:txBody>
      </p:sp>
      <p:sp>
        <p:nvSpPr>
          <p:cNvPr id="15" name="CCN Note body 2"/>
          <p:cNvSpPr>
            <a:spLocks noGrp="1"/>
          </p:cNvSpPr>
          <p:nvPr>
            <p:ph type="body" idx="12" hasCustomPrompt="1"/>
          </p:nvPr>
        </p:nvSpPr>
        <p:spPr>
          <a:xfrm>
            <a:off x="4511040" y="3621024"/>
            <a:ext cx="3166872" cy="2670048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40000"/>
              </a:lnSpc>
              <a:spcBef>
                <a:spcPts val="0"/>
              </a:spcBef>
              <a:buNone/>
              <a:defRPr sz="1000">
                <a:solidFill>
                  <a:srgbClr val="46545E"/>
                </a:solidFill>
                <a:latin typeface="Aptos"/>
              </a:defRPr>
            </a:lvl1pPr>
          </a:lstStyle>
          <a:p>
            <a:pPr algn="l">
              <a:lnSpc>
                <a:spcPct val="140000"/>
              </a:lnSpc>
            </a:pPr>
            <a:r>
              <a:rPr lang="en-US" sz="1000">
                <a:solidFill>
                  <a:srgbClr val="46545E"/>
                </a:solidFill>
                <a:latin typeface="Aptos"/>
              </a:rPr>
              <a:t>Note body</a:t>
            </a:r>
            <a:endParaRPr/>
          </a:p>
        </p:txBody>
      </p:sp>
      <p:sp>
        <p:nvSpPr>
          <p:cNvPr id="16" name="CCN Note rule 3"/>
          <p:cNvSpPr/>
          <p:nvPr/>
        </p:nvSpPr>
        <p:spPr>
          <a:xfrm>
            <a:off x="7897368" y="2121408"/>
            <a:ext cx="3605784" cy="0"/>
          </a:xfrm>
          <a:prstGeom prst="line">
            <a:avLst/>
          </a:prstGeom>
          <a:noFill/>
          <a:ln w="12700">
            <a:solidFill>
              <a:srgbClr val="B7C3CB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7" name="CCN Note value 3"/>
          <p:cNvSpPr>
            <a:spLocks noGrp="1"/>
          </p:cNvSpPr>
          <p:nvPr>
            <p:ph type="body" idx="21" hasCustomPrompt="1"/>
          </p:nvPr>
        </p:nvSpPr>
        <p:spPr>
          <a:xfrm>
            <a:off x="8116824" y="2389327"/>
            <a:ext cx="3166872" cy="59436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784">
                <a:solidFill>
                  <a:srgbClr val="3F586A"/>
                </a:solidFill>
                <a:latin typeface="Aptos Serif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2784">
                <a:solidFill>
                  <a:srgbClr val="3F586A"/>
                </a:solidFill>
                <a:latin typeface="Aptos Serif"/>
              </a:rPr>
              <a:t>Note value</a:t>
            </a:r>
            <a:endParaRPr/>
          </a:p>
        </p:txBody>
      </p:sp>
      <p:sp>
        <p:nvSpPr>
          <p:cNvPr id="18" name="CCN Note heading 3"/>
          <p:cNvSpPr>
            <a:spLocks noGrp="1"/>
          </p:cNvSpPr>
          <p:nvPr>
            <p:ph type="body" idx="17" hasCustomPrompt="1"/>
          </p:nvPr>
        </p:nvSpPr>
        <p:spPr>
          <a:xfrm>
            <a:off x="8116824" y="3108960"/>
            <a:ext cx="3166872" cy="475488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18000"/>
              </a:lnSpc>
              <a:spcBef>
                <a:spcPts val="0"/>
              </a:spcBef>
              <a:buNone/>
              <a:defRPr sz="1248">
                <a:solidFill>
                  <a:srgbClr val="1F2930"/>
                </a:solidFill>
                <a:latin typeface="Aptos Display"/>
              </a:defRPr>
            </a:lvl1pPr>
          </a:lstStyle>
          <a:p>
            <a:pPr algn="l">
              <a:lnSpc>
                <a:spcPct val="118000"/>
              </a:lnSpc>
            </a:pPr>
            <a:r>
              <a:rPr lang="en-US" sz="1248">
                <a:solidFill>
                  <a:srgbClr val="1F2930"/>
                </a:solidFill>
                <a:latin typeface="Aptos Display"/>
              </a:rPr>
              <a:t>Note heading</a:t>
            </a:r>
            <a:endParaRPr/>
          </a:p>
        </p:txBody>
      </p:sp>
      <p:sp>
        <p:nvSpPr>
          <p:cNvPr id="19" name="CCN Note body 3"/>
          <p:cNvSpPr>
            <a:spLocks noGrp="1"/>
          </p:cNvSpPr>
          <p:nvPr>
            <p:ph type="body" idx="13" hasCustomPrompt="1"/>
          </p:nvPr>
        </p:nvSpPr>
        <p:spPr>
          <a:xfrm>
            <a:off x="8116824" y="3621024"/>
            <a:ext cx="3166872" cy="2670048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40000"/>
              </a:lnSpc>
              <a:spcBef>
                <a:spcPts val="0"/>
              </a:spcBef>
              <a:buNone/>
              <a:defRPr sz="1000">
                <a:solidFill>
                  <a:srgbClr val="46545E"/>
                </a:solidFill>
                <a:latin typeface="Aptos"/>
              </a:defRPr>
            </a:lvl1pPr>
          </a:lstStyle>
          <a:p>
            <a:pPr algn="l">
              <a:lnSpc>
                <a:spcPct val="140000"/>
              </a:lnSpc>
            </a:pPr>
            <a:r>
              <a:rPr lang="en-US" sz="1000">
                <a:solidFill>
                  <a:srgbClr val="46545E"/>
                </a:solidFill>
                <a:latin typeface="Aptos"/>
              </a:rPr>
              <a:t>Note body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userDrawn="1">
  <p:cSld name="CCN 08 Key Notes - 4 no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CN Eyebrow"/>
          <p:cNvSpPr>
            <a:spLocks noGrp="1"/>
          </p:cNvSpPr>
          <p:nvPr>
            <p:ph type="body" idx="10" hasCustomPrompt="1"/>
          </p:nvPr>
        </p:nvSpPr>
        <p:spPr>
          <a:xfrm>
            <a:off x="685800" y="576072"/>
            <a:ext cx="6858000" cy="16459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790" spc="111">
                <a:solidFill>
                  <a:srgbClr val="5E6C75"/>
                </a:solidFill>
                <a:latin typeface="Aptos Display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790" spc="111">
                <a:solidFill>
                  <a:srgbClr val="5E6C75"/>
                </a:solidFill>
                <a:latin typeface="Aptos Display"/>
              </a:rPr>
              <a:t>Eyebrow</a:t>
            </a:r>
            <a:endParaRPr/>
          </a:p>
        </p:txBody>
      </p:sp>
      <p:sp>
        <p:nvSpPr>
          <p:cNvPr id="4" name="CCN Headline"/>
          <p:cNvSpPr>
            <a:spLocks noGrp="1"/>
          </p:cNvSpPr>
          <p:nvPr>
            <p:ph type="title" hasCustomPrompt="1"/>
          </p:nvPr>
        </p:nvSpPr>
        <p:spPr>
          <a:xfrm>
            <a:off x="685800" y="850392"/>
            <a:ext cx="7132320" cy="899719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06000"/>
              </a:lnSpc>
              <a:spcBef>
                <a:spcPts val="0"/>
              </a:spcBef>
              <a:buNone/>
              <a:defRPr sz="3070" spc="-46">
                <a:solidFill>
                  <a:srgbClr val="1F2930"/>
                </a:solidFill>
                <a:latin typeface="Aptos Serif"/>
              </a:defRPr>
            </a:lvl1pPr>
          </a:lstStyle>
          <a:p>
            <a:pPr algn="l">
              <a:lnSpc>
                <a:spcPct val="106000"/>
              </a:lnSpc>
            </a:pPr>
            <a:r>
              <a:rPr lang="en-US" sz="3070" spc="-46">
                <a:solidFill>
                  <a:srgbClr val="1F2930"/>
                </a:solidFill>
                <a:latin typeface="Aptos Serif"/>
              </a:rPr>
              <a:t>Headline</a:t>
            </a:r>
            <a:endParaRPr/>
          </a:p>
        </p:txBody>
      </p:sp>
      <p:sp>
        <p:nvSpPr>
          <p:cNvPr id="7" name="CCN Note rule 1"/>
          <p:cNvSpPr/>
          <p:nvPr/>
        </p:nvSpPr>
        <p:spPr>
          <a:xfrm>
            <a:off x="685800" y="2121408"/>
            <a:ext cx="2704338" cy="0"/>
          </a:xfrm>
          <a:prstGeom prst="line">
            <a:avLst/>
          </a:prstGeom>
          <a:noFill/>
          <a:ln w="12700">
            <a:solidFill>
              <a:srgbClr val="B7C3CB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" name="CCN Note value 1"/>
          <p:cNvSpPr>
            <a:spLocks noGrp="1"/>
          </p:cNvSpPr>
          <p:nvPr>
            <p:ph type="body" idx="19" hasCustomPrompt="1"/>
          </p:nvPr>
        </p:nvSpPr>
        <p:spPr>
          <a:xfrm>
            <a:off x="685800" y="2389327"/>
            <a:ext cx="2484882" cy="59436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784">
                <a:solidFill>
                  <a:srgbClr val="3F586A"/>
                </a:solidFill>
                <a:latin typeface="Aptos Serif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2784">
                <a:solidFill>
                  <a:srgbClr val="3F586A"/>
                </a:solidFill>
                <a:latin typeface="Aptos Serif"/>
              </a:rPr>
              <a:t>Note value</a:t>
            </a:r>
            <a:endParaRPr/>
          </a:p>
        </p:txBody>
      </p:sp>
      <p:sp>
        <p:nvSpPr>
          <p:cNvPr id="9" name="CCN Note heading 1"/>
          <p:cNvSpPr>
            <a:spLocks noGrp="1"/>
          </p:cNvSpPr>
          <p:nvPr>
            <p:ph type="body" idx="15" hasCustomPrompt="1"/>
          </p:nvPr>
        </p:nvSpPr>
        <p:spPr>
          <a:xfrm>
            <a:off x="685800" y="3108960"/>
            <a:ext cx="2484882" cy="475488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18000"/>
              </a:lnSpc>
              <a:spcBef>
                <a:spcPts val="0"/>
              </a:spcBef>
              <a:buNone/>
              <a:defRPr sz="1248">
                <a:solidFill>
                  <a:srgbClr val="1F2930"/>
                </a:solidFill>
                <a:latin typeface="Aptos Display"/>
              </a:defRPr>
            </a:lvl1pPr>
          </a:lstStyle>
          <a:p>
            <a:pPr algn="l">
              <a:lnSpc>
                <a:spcPct val="118000"/>
              </a:lnSpc>
            </a:pPr>
            <a:r>
              <a:rPr lang="en-US" sz="1248">
                <a:solidFill>
                  <a:srgbClr val="1F2930"/>
                </a:solidFill>
                <a:latin typeface="Aptos Display"/>
              </a:rPr>
              <a:t>Note heading</a:t>
            </a:r>
            <a:endParaRPr/>
          </a:p>
        </p:txBody>
      </p:sp>
      <p:sp>
        <p:nvSpPr>
          <p:cNvPr id="10" name="CCN Note body 1"/>
          <p:cNvSpPr>
            <a:spLocks noGrp="1"/>
          </p:cNvSpPr>
          <p:nvPr>
            <p:ph type="body" idx="11" hasCustomPrompt="1"/>
          </p:nvPr>
        </p:nvSpPr>
        <p:spPr>
          <a:xfrm>
            <a:off x="685800" y="3621024"/>
            <a:ext cx="2484882" cy="2670048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40000"/>
              </a:lnSpc>
              <a:spcBef>
                <a:spcPts val="0"/>
              </a:spcBef>
              <a:buNone/>
              <a:defRPr sz="1000">
                <a:solidFill>
                  <a:srgbClr val="46545E"/>
                </a:solidFill>
                <a:latin typeface="Aptos"/>
              </a:defRPr>
            </a:lvl1pPr>
          </a:lstStyle>
          <a:p>
            <a:pPr algn="l">
              <a:lnSpc>
                <a:spcPct val="140000"/>
              </a:lnSpc>
            </a:pPr>
            <a:r>
              <a:rPr lang="en-US" sz="1000">
                <a:solidFill>
                  <a:srgbClr val="46545E"/>
                </a:solidFill>
                <a:latin typeface="Aptos"/>
              </a:rPr>
              <a:t>Note body</a:t>
            </a:r>
            <a:endParaRPr/>
          </a:p>
        </p:txBody>
      </p:sp>
      <p:sp>
        <p:nvSpPr>
          <p:cNvPr id="11" name="CCN Note selected 2"/>
          <p:cNvSpPr/>
          <p:nvPr/>
        </p:nvSpPr>
        <p:spPr>
          <a:xfrm>
            <a:off x="3390138" y="2121408"/>
            <a:ext cx="2704338" cy="4261104"/>
          </a:xfrm>
          <a:prstGeom prst="rect">
            <a:avLst/>
          </a:prstGeom>
          <a:solidFill>
            <a:srgbClr val="DCE5EA"/>
          </a:solidFill>
          <a:ln w="1270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" name="CCN Note rule 2"/>
          <p:cNvSpPr/>
          <p:nvPr/>
        </p:nvSpPr>
        <p:spPr>
          <a:xfrm>
            <a:off x="3390138" y="2121408"/>
            <a:ext cx="2704338" cy="0"/>
          </a:xfrm>
          <a:prstGeom prst="line">
            <a:avLst/>
          </a:prstGeom>
          <a:noFill/>
          <a:ln w="12700">
            <a:solidFill>
              <a:srgbClr val="B7C3CB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3" name="CCN Note value 2"/>
          <p:cNvSpPr>
            <a:spLocks noGrp="1"/>
          </p:cNvSpPr>
          <p:nvPr>
            <p:ph type="body" idx="20" hasCustomPrompt="1"/>
          </p:nvPr>
        </p:nvSpPr>
        <p:spPr>
          <a:xfrm>
            <a:off x="3609594" y="2389327"/>
            <a:ext cx="2265426" cy="59436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784">
                <a:solidFill>
                  <a:srgbClr val="3F586A"/>
                </a:solidFill>
                <a:latin typeface="Aptos Serif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2784">
                <a:solidFill>
                  <a:srgbClr val="3F586A"/>
                </a:solidFill>
                <a:latin typeface="Aptos Serif"/>
              </a:rPr>
              <a:t>Note value</a:t>
            </a:r>
            <a:endParaRPr/>
          </a:p>
        </p:txBody>
      </p:sp>
      <p:sp>
        <p:nvSpPr>
          <p:cNvPr id="14" name="CCN Note heading 2"/>
          <p:cNvSpPr>
            <a:spLocks noGrp="1"/>
          </p:cNvSpPr>
          <p:nvPr>
            <p:ph type="body" idx="16" hasCustomPrompt="1"/>
          </p:nvPr>
        </p:nvSpPr>
        <p:spPr>
          <a:xfrm>
            <a:off x="3609594" y="3108960"/>
            <a:ext cx="2265426" cy="475488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18000"/>
              </a:lnSpc>
              <a:spcBef>
                <a:spcPts val="0"/>
              </a:spcBef>
              <a:buNone/>
              <a:defRPr sz="1248">
                <a:solidFill>
                  <a:srgbClr val="1F2930"/>
                </a:solidFill>
                <a:latin typeface="Aptos Display"/>
              </a:defRPr>
            </a:lvl1pPr>
          </a:lstStyle>
          <a:p>
            <a:pPr algn="l">
              <a:lnSpc>
                <a:spcPct val="118000"/>
              </a:lnSpc>
            </a:pPr>
            <a:r>
              <a:rPr lang="en-US" sz="1248">
                <a:solidFill>
                  <a:srgbClr val="1F2930"/>
                </a:solidFill>
                <a:latin typeface="Aptos Display"/>
              </a:rPr>
              <a:t>Note heading</a:t>
            </a:r>
            <a:endParaRPr/>
          </a:p>
        </p:txBody>
      </p:sp>
      <p:sp>
        <p:nvSpPr>
          <p:cNvPr id="15" name="CCN Note body 2"/>
          <p:cNvSpPr>
            <a:spLocks noGrp="1"/>
          </p:cNvSpPr>
          <p:nvPr>
            <p:ph type="body" idx="12" hasCustomPrompt="1"/>
          </p:nvPr>
        </p:nvSpPr>
        <p:spPr>
          <a:xfrm>
            <a:off x="3609594" y="3621024"/>
            <a:ext cx="2265426" cy="2670048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40000"/>
              </a:lnSpc>
              <a:spcBef>
                <a:spcPts val="0"/>
              </a:spcBef>
              <a:buNone/>
              <a:defRPr sz="1000">
                <a:solidFill>
                  <a:srgbClr val="46545E"/>
                </a:solidFill>
                <a:latin typeface="Aptos"/>
              </a:defRPr>
            </a:lvl1pPr>
          </a:lstStyle>
          <a:p>
            <a:pPr algn="l">
              <a:lnSpc>
                <a:spcPct val="140000"/>
              </a:lnSpc>
            </a:pPr>
            <a:r>
              <a:rPr lang="en-US" sz="1000">
                <a:solidFill>
                  <a:srgbClr val="46545E"/>
                </a:solidFill>
                <a:latin typeface="Aptos"/>
              </a:rPr>
              <a:t>Note body</a:t>
            </a:r>
            <a:endParaRPr/>
          </a:p>
        </p:txBody>
      </p:sp>
      <p:sp>
        <p:nvSpPr>
          <p:cNvPr id="16" name="CCN Note rule 3"/>
          <p:cNvSpPr/>
          <p:nvPr/>
        </p:nvSpPr>
        <p:spPr>
          <a:xfrm>
            <a:off x="6094476" y="2121408"/>
            <a:ext cx="2704338" cy="0"/>
          </a:xfrm>
          <a:prstGeom prst="line">
            <a:avLst/>
          </a:prstGeom>
          <a:noFill/>
          <a:ln w="12700">
            <a:solidFill>
              <a:srgbClr val="B7C3CB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7" name="CCN Note value 3"/>
          <p:cNvSpPr>
            <a:spLocks noGrp="1"/>
          </p:cNvSpPr>
          <p:nvPr>
            <p:ph type="body" idx="21" hasCustomPrompt="1"/>
          </p:nvPr>
        </p:nvSpPr>
        <p:spPr>
          <a:xfrm>
            <a:off x="6313932" y="2389327"/>
            <a:ext cx="2265426" cy="59436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784">
                <a:solidFill>
                  <a:srgbClr val="3F586A"/>
                </a:solidFill>
                <a:latin typeface="Aptos Serif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2784">
                <a:solidFill>
                  <a:srgbClr val="3F586A"/>
                </a:solidFill>
                <a:latin typeface="Aptos Serif"/>
              </a:rPr>
              <a:t>Note value</a:t>
            </a:r>
            <a:endParaRPr/>
          </a:p>
        </p:txBody>
      </p:sp>
      <p:sp>
        <p:nvSpPr>
          <p:cNvPr id="18" name="CCN Note heading 3"/>
          <p:cNvSpPr>
            <a:spLocks noGrp="1"/>
          </p:cNvSpPr>
          <p:nvPr>
            <p:ph type="body" idx="17" hasCustomPrompt="1"/>
          </p:nvPr>
        </p:nvSpPr>
        <p:spPr>
          <a:xfrm>
            <a:off x="6313932" y="3108960"/>
            <a:ext cx="2265426" cy="475488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18000"/>
              </a:lnSpc>
              <a:spcBef>
                <a:spcPts val="0"/>
              </a:spcBef>
              <a:buNone/>
              <a:defRPr sz="1248">
                <a:solidFill>
                  <a:srgbClr val="1F2930"/>
                </a:solidFill>
                <a:latin typeface="Aptos Display"/>
              </a:defRPr>
            </a:lvl1pPr>
          </a:lstStyle>
          <a:p>
            <a:pPr algn="l">
              <a:lnSpc>
                <a:spcPct val="118000"/>
              </a:lnSpc>
            </a:pPr>
            <a:r>
              <a:rPr lang="en-US" sz="1248">
                <a:solidFill>
                  <a:srgbClr val="1F2930"/>
                </a:solidFill>
                <a:latin typeface="Aptos Display"/>
              </a:rPr>
              <a:t>Note heading</a:t>
            </a:r>
            <a:endParaRPr/>
          </a:p>
        </p:txBody>
      </p:sp>
      <p:sp>
        <p:nvSpPr>
          <p:cNvPr id="19" name="CCN Note body 3"/>
          <p:cNvSpPr>
            <a:spLocks noGrp="1"/>
          </p:cNvSpPr>
          <p:nvPr>
            <p:ph type="body" idx="13" hasCustomPrompt="1"/>
          </p:nvPr>
        </p:nvSpPr>
        <p:spPr>
          <a:xfrm>
            <a:off x="6313932" y="3621024"/>
            <a:ext cx="2265426" cy="2670048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40000"/>
              </a:lnSpc>
              <a:spcBef>
                <a:spcPts val="0"/>
              </a:spcBef>
              <a:buNone/>
              <a:defRPr sz="1000">
                <a:solidFill>
                  <a:srgbClr val="46545E"/>
                </a:solidFill>
                <a:latin typeface="Aptos"/>
              </a:defRPr>
            </a:lvl1pPr>
          </a:lstStyle>
          <a:p>
            <a:pPr algn="l">
              <a:lnSpc>
                <a:spcPct val="140000"/>
              </a:lnSpc>
            </a:pPr>
            <a:r>
              <a:rPr lang="en-US" sz="1000">
                <a:solidFill>
                  <a:srgbClr val="46545E"/>
                </a:solidFill>
                <a:latin typeface="Aptos"/>
              </a:rPr>
              <a:t>Note body</a:t>
            </a:r>
            <a:endParaRPr/>
          </a:p>
        </p:txBody>
      </p:sp>
      <p:sp>
        <p:nvSpPr>
          <p:cNvPr id="20" name="CCN Note rule 4"/>
          <p:cNvSpPr/>
          <p:nvPr/>
        </p:nvSpPr>
        <p:spPr>
          <a:xfrm>
            <a:off x="8798814" y="2121408"/>
            <a:ext cx="2704338" cy="0"/>
          </a:xfrm>
          <a:prstGeom prst="line">
            <a:avLst/>
          </a:prstGeom>
          <a:noFill/>
          <a:ln w="12700">
            <a:solidFill>
              <a:srgbClr val="B7C3CB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1" name="CCN Note value 4"/>
          <p:cNvSpPr>
            <a:spLocks noGrp="1"/>
          </p:cNvSpPr>
          <p:nvPr>
            <p:ph type="body" idx="22" hasCustomPrompt="1"/>
          </p:nvPr>
        </p:nvSpPr>
        <p:spPr>
          <a:xfrm>
            <a:off x="9018270" y="2389327"/>
            <a:ext cx="2265426" cy="59436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784">
                <a:solidFill>
                  <a:srgbClr val="AB3300"/>
                </a:solidFill>
                <a:latin typeface="Aptos Serif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2784">
                <a:solidFill>
                  <a:srgbClr val="AB3300"/>
                </a:solidFill>
                <a:latin typeface="Aptos Serif"/>
              </a:rPr>
              <a:t>Note value</a:t>
            </a:r>
            <a:endParaRPr/>
          </a:p>
        </p:txBody>
      </p:sp>
      <p:sp>
        <p:nvSpPr>
          <p:cNvPr id="22" name="CCN Note heading 4"/>
          <p:cNvSpPr>
            <a:spLocks noGrp="1"/>
          </p:cNvSpPr>
          <p:nvPr>
            <p:ph type="body" idx="18" hasCustomPrompt="1"/>
          </p:nvPr>
        </p:nvSpPr>
        <p:spPr>
          <a:xfrm>
            <a:off x="9018270" y="3108960"/>
            <a:ext cx="2265426" cy="475488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18000"/>
              </a:lnSpc>
              <a:spcBef>
                <a:spcPts val="0"/>
              </a:spcBef>
              <a:buNone/>
              <a:defRPr sz="1248">
                <a:solidFill>
                  <a:srgbClr val="1F2930"/>
                </a:solidFill>
                <a:latin typeface="Aptos Display"/>
              </a:defRPr>
            </a:lvl1pPr>
          </a:lstStyle>
          <a:p>
            <a:pPr algn="l">
              <a:lnSpc>
                <a:spcPct val="118000"/>
              </a:lnSpc>
            </a:pPr>
            <a:r>
              <a:rPr lang="en-US" sz="1248">
                <a:solidFill>
                  <a:srgbClr val="1F2930"/>
                </a:solidFill>
                <a:latin typeface="Aptos Display"/>
              </a:rPr>
              <a:t>Note heading</a:t>
            </a:r>
            <a:endParaRPr/>
          </a:p>
        </p:txBody>
      </p:sp>
      <p:sp>
        <p:nvSpPr>
          <p:cNvPr id="23" name="CCN Note body 4"/>
          <p:cNvSpPr>
            <a:spLocks noGrp="1"/>
          </p:cNvSpPr>
          <p:nvPr>
            <p:ph type="body" idx="14" hasCustomPrompt="1"/>
          </p:nvPr>
        </p:nvSpPr>
        <p:spPr>
          <a:xfrm>
            <a:off x="9018270" y="3621024"/>
            <a:ext cx="2265426" cy="2670048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40000"/>
              </a:lnSpc>
              <a:spcBef>
                <a:spcPts val="0"/>
              </a:spcBef>
              <a:buNone/>
              <a:defRPr sz="1000">
                <a:solidFill>
                  <a:srgbClr val="46545E"/>
                </a:solidFill>
                <a:latin typeface="Aptos"/>
              </a:defRPr>
            </a:lvl1pPr>
          </a:lstStyle>
          <a:p>
            <a:pPr algn="l">
              <a:lnSpc>
                <a:spcPct val="140000"/>
              </a:lnSpc>
            </a:pPr>
            <a:r>
              <a:rPr lang="en-US" sz="1000">
                <a:solidFill>
                  <a:srgbClr val="46545E"/>
                </a:solidFill>
                <a:latin typeface="Aptos"/>
              </a:rPr>
              <a:t>Note body</a:t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userDrawn="1">
  <p:cSld name="CCN 09 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CN Eyebrow"/>
          <p:cNvSpPr>
            <a:spLocks noGrp="1"/>
          </p:cNvSpPr>
          <p:nvPr>
            <p:ph type="body" idx="17" hasCustomPrompt="1"/>
          </p:nvPr>
        </p:nvSpPr>
        <p:spPr>
          <a:xfrm>
            <a:off x="685800" y="576072"/>
            <a:ext cx="6858000" cy="16459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790" spc="111">
                <a:solidFill>
                  <a:srgbClr val="5E6C75"/>
                </a:solidFill>
                <a:latin typeface="Aptos Display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790" spc="111">
                <a:solidFill>
                  <a:srgbClr val="5E6C75"/>
                </a:solidFill>
                <a:latin typeface="Aptos Display"/>
              </a:rPr>
              <a:t>Eyebrow</a:t>
            </a:r>
            <a:endParaRPr/>
          </a:p>
        </p:txBody>
      </p:sp>
      <p:sp>
        <p:nvSpPr>
          <p:cNvPr id="4" name="CCN Headline"/>
          <p:cNvSpPr>
            <a:spLocks noGrp="1"/>
          </p:cNvSpPr>
          <p:nvPr>
            <p:ph type="title" hasCustomPrompt="1"/>
          </p:nvPr>
        </p:nvSpPr>
        <p:spPr>
          <a:xfrm>
            <a:off x="685800" y="850392"/>
            <a:ext cx="6858000" cy="899719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06000"/>
              </a:lnSpc>
              <a:spcBef>
                <a:spcPts val="0"/>
              </a:spcBef>
              <a:buNone/>
              <a:defRPr sz="3070" spc="-46">
                <a:solidFill>
                  <a:srgbClr val="1F2930"/>
                </a:solidFill>
                <a:latin typeface="Aptos Serif"/>
              </a:defRPr>
            </a:lvl1pPr>
          </a:lstStyle>
          <a:p>
            <a:pPr algn="l">
              <a:lnSpc>
                <a:spcPct val="106000"/>
              </a:lnSpc>
            </a:pPr>
            <a:r>
              <a:rPr lang="en-US" sz="3070" spc="-46">
                <a:solidFill>
                  <a:srgbClr val="1F2930"/>
                </a:solidFill>
                <a:latin typeface="Aptos Serif"/>
              </a:rPr>
              <a:t>Headline</a:t>
            </a:r>
            <a:endParaRPr/>
          </a:p>
        </p:txBody>
      </p:sp>
      <p:sp>
        <p:nvSpPr>
          <p:cNvPr id="7" name="CCN Conclusion top rule"/>
          <p:cNvSpPr/>
          <p:nvPr/>
        </p:nvSpPr>
        <p:spPr>
          <a:xfrm>
            <a:off x="685800" y="2112264"/>
            <a:ext cx="10817352" cy="0"/>
          </a:xfrm>
          <a:prstGeom prst="line">
            <a:avLst/>
          </a:prstGeom>
          <a:noFill/>
          <a:ln w="12700">
            <a:solidFill>
              <a:srgbClr val="B7C3CB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" name="CCN Conclusion claim"/>
          <p:cNvSpPr>
            <a:spLocks noGrp="1"/>
          </p:cNvSpPr>
          <p:nvPr>
            <p:ph type="body" idx="16" hasCustomPrompt="1"/>
          </p:nvPr>
        </p:nvSpPr>
        <p:spPr>
          <a:xfrm>
            <a:off x="685800" y="2395728"/>
            <a:ext cx="6858000" cy="3895344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12000"/>
              </a:lnSpc>
              <a:spcBef>
                <a:spcPts val="0"/>
              </a:spcBef>
              <a:buNone/>
              <a:defRPr sz="2544" spc="-64">
                <a:solidFill>
                  <a:srgbClr val="1F2930"/>
                </a:solidFill>
                <a:latin typeface="Aptos Serif"/>
              </a:defRPr>
            </a:lvl1pPr>
          </a:lstStyle>
          <a:p>
            <a:pPr algn="l">
              <a:lnSpc>
                <a:spcPct val="112000"/>
              </a:lnSpc>
            </a:pPr>
            <a:r>
              <a:rPr lang="en-US" sz="2544" spc="-64">
                <a:solidFill>
                  <a:srgbClr val="1F2930"/>
                </a:solidFill>
                <a:latin typeface="Aptos Serif"/>
              </a:rPr>
              <a:t>Conclusion claim</a:t>
            </a:r>
            <a:endParaRPr/>
          </a:p>
        </p:txBody>
      </p:sp>
      <p:sp>
        <p:nvSpPr>
          <p:cNvPr id="9" name="CCN Conclusion split"/>
          <p:cNvSpPr/>
          <p:nvPr/>
        </p:nvSpPr>
        <p:spPr>
          <a:xfrm>
            <a:off x="7897673" y="2112264"/>
            <a:ext cx="914" cy="3538728"/>
          </a:xfrm>
          <a:prstGeom prst="line">
            <a:avLst/>
          </a:prstGeom>
          <a:noFill/>
          <a:ln w="12700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" name="CCN Action number 1"/>
          <p:cNvSpPr>
            <a:spLocks noGrp="1"/>
          </p:cNvSpPr>
          <p:nvPr>
            <p:ph type="body" idx="13" hasCustomPrompt="1"/>
          </p:nvPr>
        </p:nvSpPr>
        <p:spPr>
          <a:xfrm>
            <a:off x="8202168" y="2404872"/>
            <a:ext cx="365760" cy="201168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800" b="1">
                <a:solidFill>
                  <a:srgbClr val="3F586A"/>
                </a:solidFill>
                <a:latin typeface="Aptos Display"/>
              </a:defRPr>
            </a:lvl1pPr>
          </a:lstStyle>
          <a:p>
            <a:pPr algn="l"/>
            <a:r>
              <a:rPr lang="en-US" sz="800" b="1">
                <a:solidFill>
                  <a:srgbClr val="3F586A"/>
                </a:solidFill>
                <a:latin typeface="Aptos Display"/>
              </a:rPr>
              <a:t>01</a:t>
            </a:r>
            <a:endParaRPr/>
          </a:p>
        </p:txBody>
      </p:sp>
      <p:sp>
        <p:nvSpPr>
          <p:cNvPr id="11" name="CCN Action 1"/>
          <p:cNvSpPr>
            <a:spLocks noGrp="1"/>
          </p:cNvSpPr>
          <p:nvPr>
            <p:ph type="body" idx="10" hasCustomPrompt="1"/>
          </p:nvPr>
        </p:nvSpPr>
        <p:spPr>
          <a:xfrm>
            <a:off x="8567928" y="2386584"/>
            <a:ext cx="2651760" cy="32004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010" b="1">
                <a:solidFill>
                  <a:srgbClr val="46545E"/>
                </a:solidFill>
                <a:latin typeface="Aptos Display"/>
              </a:defRPr>
            </a:lvl1pPr>
          </a:lstStyle>
          <a:p>
            <a:pPr algn="l"/>
            <a:r>
              <a:rPr lang="en-US" sz="1010" b="1">
                <a:solidFill>
                  <a:srgbClr val="46545E"/>
                </a:solidFill>
                <a:latin typeface="Aptos Display"/>
              </a:rPr>
              <a:t>Action</a:t>
            </a:r>
            <a:endParaRPr/>
          </a:p>
        </p:txBody>
      </p:sp>
      <p:sp>
        <p:nvSpPr>
          <p:cNvPr id="12" name="CCN Action number 2"/>
          <p:cNvSpPr>
            <a:spLocks noGrp="1"/>
          </p:cNvSpPr>
          <p:nvPr>
            <p:ph type="body" idx="14" hasCustomPrompt="1"/>
          </p:nvPr>
        </p:nvSpPr>
        <p:spPr>
          <a:xfrm>
            <a:off x="8202168" y="2999232"/>
            <a:ext cx="365760" cy="201168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800" b="1">
                <a:solidFill>
                  <a:srgbClr val="3F586A"/>
                </a:solidFill>
                <a:latin typeface="Aptos Display"/>
              </a:defRPr>
            </a:lvl1pPr>
          </a:lstStyle>
          <a:p>
            <a:pPr algn="l"/>
            <a:r>
              <a:rPr lang="en-US" sz="800" b="1">
                <a:solidFill>
                  <a:srgbClr val="3F586A"/>
                </a:solidFill>
                <a:latin typeface="Aptos Display"/>
              </a:rPr>
              <a:t>01</a:t>
            </a:r>
            <a:endParaRPr/>
          </a:p>
        </p:txBody>
      </p:sp>
      <p:sp>
        <p:nvSpPr>
          <p:cNvPr id="13" name="CCN Action 2"/>
          <p:cNvSpPr>
            <a:spLocks noGrp="1"/>
          </p:cNvSpPr>
          <p:nvPr>
            <p:ph type="body" idx="11" hasCustomPrompt="1"/>
          </p:nvPr>
        </p:nvSpPr>
        <p:spPr>
          <a:xfrm>
            <a:off x="8567928" y="2980944"/>
            <a:ext cx="2651760" cy="32004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010" b="1">
                <a:solidFill>
                  <a:srgbClr val="46545E"/>
                </a:solidFill>
                <a:latin typeface="Aptos Display"/>
              </a:defRPr>
            </a:lvl1pPr>
          </a:lstStyle>
          <a:p>
            <a:pPr algn="l"/>
            <a:r>
              <a:rPr lang="en-US" sz="1010" b="1">
                <a:solidFill>
                  <a:srgbClr val="46545E"/>
                </a:solidFill>
                <a:latin typeface="Aptos Display"/>
              </a:rPr>
              <a:t>Action</a:t>
            </a:r>
            <a:endParaRPr/>
          </a:p>
        </p:txBody>
      </p:sp>
      <p:sp>
        <p:nvSpPr>
          <p:cNvPr id="14" name="CCN Action number 3"/>
          <p:cNvSpPr>
            <a:spLocks noGrp="1"/>
          </p:cNvSpPr>
          <p:nvPr>
            <p:ph type="body" idx="15" hasCustomPrompt="1"/>
          </p:nvPr>
        </p:nvSpPr>
        <p:spPr>
          <a:xfrm>
            <a:off x="8202168" y="3593592"/>
            <a:ext cx="365760" cy="201168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800" b="1">
                <a:solidFill>
                  <a:srgbClr val="3F586A"/>
                </a:solidFill>
                <a:latin typeface="Aptos Display"/>
              </a:defRPr>
            </a:lvl1pPr>
          </a:lstStyle>
          <a:p>
            <a:pPr algn="l"/>
            <a:r>
              <a:rPr lang="en-US" sz="800" b="1">
                <a:solidFill>
                  <a:srgbClr val="3F586A"/>
                </a:solidFill>
                <a:latin typeface="Aptos Display"/>
              </a:rPr>
              <a:t>01</a:t>
            </a:r>
            <a:endParaRPr/>
          </a:p>
        </p:txBody>
      </p:sp>
      <p:sp>
        <p:nvSpPr>
          <p:cNvPr id="15" name="CCN Action 3"/>
          <p:cNvSpPr>
            <a:spLocks noGrp="1"/>
          </p:cNvSpPr>
          <p:nvPr>
            <p:ph type="body" idx="12" hasCustomPrompt="1"/>
          </p:nvPr>
        </p:nvSpPr>
        <p:spPr>
          <a:xfrm>
            <a:off x="8567928" y="3575304"/>
            <a:ext cx="2651760" cy="32004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010" b="1">
                <a:solidFill>
                  <a:srgbClr val="AB3300"/>
                </a:solidFill>
                <a:latin typeface="Aptos Display"/>
              </a:defRPr>
            </a:lvl1pPr>
          </a:lstStyle>
          <a:p>
            <a:pPr algn="l"/>
            <a:r>
              <a:rPr lang="en-US" sz="1010" b="1">
                <a:solidFill>
                  <a:srgbClr val="AB3300"/>
                </a:solidFill>
                <a:latin typeface="Aptos Display"/>
              </a:rPr>
              <a:t>Action</a:t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userDrawn="1">
  <p:cSld name="CCN 10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CN Eyebrow"/>
          <p:cNvSpPr>
            <a:spLocks noGrp="1"/>
          </p:cNvSpPr>
          <p:nvPr>
            <p:ph type="body" idx="19" hasCustomPrompt="1"/>
          </p:nvPr>
        </p:nvSpPr>
        <p:spPr>
          <a:xfrm>
            <a:off x="685800" y="576072"/>
            <a:ext cx="6858000" cy="16459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790" spc="111">
                <a:solidFill>
                  <a:srgbClr val="5E6C75"/>
                </a:solidFill>
                <a:latin typeface="Aptos Display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790" spc="111">
                <a:solidFill>
                  <a:srgbClr val="5E6C75"/>
                </a:solidFill>
                <a:latin typeface="Aptos Display"/>
              </a:rPr>
              <a:t>Eyebrow</a:t>
            </a:r>
            <a:endParaRPr/>
          </a:p>
        </p:txBody>
      </p:sp>
      <p:sp>
        <p:nvSpPr>
          <p:cNvPr id="4" name="CCN Headline"/>
          <p:cNvSpPr>
            <a:spLocks noGrp="1"/>
          </p:cNvSpPr>
          <p:nvPr>
            <p:ph type="title" hasCustomPrompt="1"/>
          </p:nvPr>
        </p:nvSpPr>
        <p:spPr>
          <a:xfrm>
            <a:off x="685800" y="850392"/>
            <a:ext cx="7132320" cy="899719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06000"/>
              </a:lnSpc>
              <a:spcBef>
                <a:spcPts val="0"/>
              </a:spcBef>
              <a:buNone/>
              <a:defRPr sz="3070" spc="-46">
                <a:solidFill>
                  <a:srgbClr val="1F2930"/>
                </a:solidFill>
                <a:latin typeface="Aptos Serif"/>
              </a:defRPr>
            </a:lvl1pPr>
          </a:lstStyle>
          <a:p>
            <a:pPr algn="l">
              <a:lnSpc>
                <a:spcPct val="106000"/>
              </a:lnSpc>
            </a:pPr>
            <a:r>
              <a:rPr lang="en-US" sz="3070" spc="-46">
                <a:solidFill>
                  <a:srgbClr val="1F2930"/>
                </a:solidFill>
                <a:latin typeface="Aptos Serif"/>
              </a:rPr>
              <a:t>Headline</a:t>
            </a:r>
            <a:endParaRPr/>
          </a:p>
        </p:txBody>
      </p:sp>
      <p:sp>
        <p:nvSpPr>
          <p:cNvPr id="22" name="CCN Commentary rule"/>
          <p:cNvSpPr/>
          <p:nvPr/>
        </p:nvSpPr>
        <p:spPr>
          <a:xfrm>
            <a:off x="7982712" y="2323008"/>
            <a:ext cx="914" cy="3413455"/>
          </a:xfrm>
          <a:prstGeom prst="line">
            <a:avLst/>
          </a:prstGeom>
          <a:noFill/>
          <a:ln w="12700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3" name="CCN Commentary metric"/>
          <p:cNvSpPr>
            <a:spLocks noGrp="1"/>
          </p:cNvSpPr>
          <p:nvPr>
            <p:ph type="body" idx="17" hasCustomPrompt="1"/>
          </p:nvPr>
        </p:nvSpPr>
        <p:spPr>
          <a:xfrm>
            <a:off x="8257032" y="2323008"/>
            <a:ext cx="2331720" cy="566928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95000"/>
              </a:lnSpc>
              <a:spcBef>
                <a:spcPts val="0"/>
              </a:spcBef>
              <a:buNone/>
              <a:defRPr sz="4224" spc="-211">
                <a:solidFill>
                  <a:srgbClr val="3F586A"/>
                </a:solidFill>
                <a:latin typeface="Aptos Display"/>
              </a:defRPr>
            </a:lvl1pPr>
          </a:lstStyle>
          <a:p>
            <a:pPr algn="l">
              <a:lnSpc>
                <a:spcPct val="95000"/>
              </a:lnSpc>
            </a:pPr>
            <a:r>
              <a:rPr lang="en-US" sz="4224" spc="-211">
                <a:solidFill>
                  <a:srgbClr val="3F586A"/>
                </a:solidFill>
                <a:latin typeface="Aptos Display"/>
              </a:rPr>
              <a:t>00%</a:t>
            </a:r>
            <a:endParaRPr/>
          </a:p>
        </p:txBody>
      </p:sp>
      <p:sp>
        <p:nvSpPr>
          <p:cNvPr id="24" name="CCN Commentary metric label"/>
          <p:cNvSpPr>
            <a:spLocks noGrp="1"/>
          </p:cNvSpPr>
          <p:nvPr>
            <p:ph type="body" idx="18" hasCustomPrompt="1"/>
          </p:nvPr>
        </p:nvSpPr>
        <p:spPr>
          <a:xfrm>
            <a:off x="8257032" y="2935656"/>
            <a:ext cx="2560320" cy="32004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1010">
                <a:solidFill>
                  <a:srgbClr val="5E6C75"/>
                </a:solidFill>
                <a:latin typeface="Aptos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en-US" sz="1010">
                <a:solidFill>
                  <a:srgbClr val="5E6C75"/>
                </a:solidFill>
                <a:latin typeface="Aptos"/>
              </a:rPr>
              <a:t>Commentary metric label</a:t>
            </a:r>
            <a:endParaRPr/>
          </a:p>
        </p:txBody>
      </p:sp>
      <p:sp>
        <p:nvSpPr>
          <p:cNvPr id="25" name="CCN Commentary"/>
          <p:cNvSpPr>
            <a:spLocks noGrp="1"/>
          </p:cNvSpPr>
          <p:nvPr>
            <p:ph type="body" idx="16" hasCustomPrompt="1"/>
          </p:nvPr>
        </p:nvSpPr>
        <p:spPr>
          <a:xfrm>
            <a:off x="8257032" y="3438576"/>
            <a:ext cx="2331720" cy="2852496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35000"/>
              </a:lnSpc>
              <a:spcBef>
                <a:spcPts val="0"/>
              </a:spcBef>
              <a:buNone/>
              <a:defRPr sz="1000">
                <a:solidFill>
                  <a:srgbClr val="46545E"/>
                </a:solidFill>
                <a:latin typeface="Aptos"/>
              </a:defRPr>
            </a:lvl1pPr>
          </a:lstStyle>
          <a:p>
            <a:pPr algn="l">
              <a:lnSpc>
                <a:spcPct val="135000"/>
              </a:lnSpc>
            </a:pPr>
            <a:r>
              <a:rPr lang="en-US" sz="1000">
                <a:solidFill>
                  <a:srgbClr val="46545E"/>
                </a:solidFill>
                <a:latin typeface="Aptos"/>
              </a:rPr>
              <a:t>Commentary</a:t>
            </a:r>
            <a:endParaRPr/>
          </a:p>
        </p:txBody>
      </p:sp>
      <p:sp>
        <p:nvSpPr>
          <p:cNvPr id="26" name="CCN Chart"/>
          <p:cNvSpPr>
            <a:spLocks noGrp="1"/>
          </p:cNvSpPr>
          <p:nvPr>
            <p:ph type="chart" sz="quarter" idx="30" hasCustomPrompt="1"/>
          </p:nvPr>
        </p:nvSpPr>
        <p:spPr>
          <a:xfrm>
            <a:off x="1088136" y="2468880"/>
            <a:ext cx="6428232" cy="301752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00">
                <a:solidFill>
                  <a:srgbClr val="5E6C75"/>
                </a:solidFill>
                <a:latin typeface="Aptos"/>
              </a:defRPr>
            </a:lvl1pPr>
          </a:lstStyle>
          <a:p>
            <a:pPr algn="l"/>
            <a:r>
              <a:rPr lang="en-US" sz="1200">
                <a:solidFill>
                  <a:srgbClr val="5E6C75"/>
                </a:solidFill>
                <a:latin typeface="Aptos"/>
              </a:rPr>
              <a:t>Insert chart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userDrawn="1">
  <p:cSld name="CCN 11 Chart Pai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CN Eyebrow"/>
          <p:cNvSpPr>
            <a:spLocks noGrp="1"/>
          </p:cNvSpPr>
          <p:nvPr>
            <p:ph type="body" idx="16" hasCustomPrompt="1"/>
          </p:nvPr>
        </p:nvSpPr>
        <p:spPr>
          <a:xfrm>
            <a:off x="685800" y="576072"/>
            <a:ext cx="6858000" cy="16459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790" spc="111">
                <a:solidFill>
                  <a:srgbClr val="5E6C75"/>
                </a:solidFill>
                <a:latin typeface="Aptos Display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790" spc="111">
                <a:solidFill>
                  <a:srgbClr val="5E6C75"/>
                </a:solidFill>
                <a:latin typeface="Aptos Display"/>
              </a:rPr>
              <a:t>Eyebrow</a:t>
            </a:r>
            <a:endParaRPr/>
          </a:p>
        </p:txBody>
      </p:sp>
      <p:sp>
        <p:nvSpPr>
          <p:cNvPr id="4" name="CCN Headline"/>
          <p:cNvSpPr>
            <a:spLocks noGrp="1"/>
          </p:cNvSpPr>
          <p:nvPr>
            <p:ph type="title" hasCustomPrompt="1"/>
          </p:nvPr>
        </p:nvSpPr>
        <p:spPr>
          <a:xfrm>
            <a:off x="685800" y="850392"/>
            <a:ext cx="7132320" cy="899719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06000"/>
              </a:lnSpc>
              <a:spcBef>
                <a:spcPts val="0"/>
              </a:spcBef>
              <a:buNone/>
              <a:defRPr sz="3070" spc="-46">
                <a:solidFill>
                  <a:srgbClr val="1F2930"/>
                </a:solidFill>
                <a:latin typeface="Aptos Serif"/>
              </a:defRPr>
            </a:lvl1pPr>
          </a:lstStyle>
          <a:p>
            <a:pPr algn="l">
              <a:lnSpc>
                <a:spcPct val="106000"/>
              </a:lnSpc>
            </a:pPr>
            <a:r>
              <a:rPr lang="en-US" sz="3070" spc="-46">
                <a:solidFill>
                  <a:srgbClr val="1F2930"/>
                </a:solidFill>
                <a:latin typeface="Aptos Serif"/>
              </a:rPr>
              <a:t>Headline</a:t>
            </a:r>
            <a:endParaRPr/>
          </a:p>
        </p:txBody>
      </p:sp>
      <p:sp>
        <p:nvSpPr>
          <p:cNvPr id="7" name="CCN Pair heading 1"/>
          <p:cNvSpPr>
            <a:spLocks noGrp="1"/>
          </p:cNvSpPr>
          <p:nvPr>
            <p:ph type="body" idx="17" hasCustomPrompt="1"/>
          </p:nvPr>
        </p:nvSpPr>
        <p:spPr>
          <a:xfrm>
            <a:off x="685800" y="2589555"/>
            <a:ext cx="4937760" cy="606248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296">
                <a:solidFill>
                  <a:srgbClr val="1F2930"/>
                </a:solidFill>
                <a:latin typeface="Aptos Display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n-US" sz="1296">
                <a:solidFill>
                  <a:srgbClr val="1F2930"/>
                </a:solidFill>
                <a:latin typeface="Aptos Display"/>
              </a:rPr>
              <a:t>Pair heading</a:t>
            </a:r>
            <a:endParaRPr/>
          </a:p>
        </p:txBody>
      </p:sp>
      <p:sp>
        <p:nvSpPr>
          <p:cNvPr id="8" name="CCN Pair heading 2"/>
          <p:cNvSpPr>
            <a:spLocks noGrp="1"/>
          </p:cNvSpPr>
          <p:nvPr>
            <p:ph type="body" idx="18" hasCustomPrompt="1"/>
          </p:nvPr>
        </p:nvSpPr>
        <p:spPr>
          <a:xfrm>
            <a:off x="6355080" y="2589555"/>
            <a:ext cx="4937760" cy="514158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296">
                <a:solidFill>
                  <a:srgbClr val="1F2930"/>
                </a:solidFill>
                <a:latin typeface="Aptos Display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n-US" sz="1296">
                <a:solidFill>
                  <a:srgbClr val="1F2930"/>
                </a:solidFill>
                <a:latin typeface="Aptos Display"/>
              </a:rPr>
              <a:t>Pair heading</a:t>
            </a:r>
            <a:endParaRPr/>
          </a:p>
        </p:txBody>
      </p:sp>
      <p:sp>
        <p:nvSpPr>
          <p:cNvPr id="9" name="CCN Pair divider"/>
          <p:cNvSpPr/>
          <p:nvPr/>
        </p:nvSpPr>
        <p:spPr>
          <a:xfrm>
            <a:off x="6094476" y="2589555"/>
            <a:ext cx="914" cy="2788920"/>
          </a:xfrm>
          <a:prstGeom prst="line">
            <a:avLst/>
          </a:prstGeom>
          <a:noFill/>
          <a:ln w="12700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" name="CCN Chart left"/>
          <p:cNvSpPr>
            <a:spLocks noGrp="1"/>
          </p:cNvSpPr>
          <p:nvPr>
            <p:ph type="chart" sz="quarter" idx="30" hasCustomPrompt="1"/>
          </p:nvPr>
        </p:nvSpPr>
        <p:spPr>
          <a:xfrm>
            <a:off x="1554480" y="3200400"/>
            <a:ext cx="3017520" cy="329184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00">
                <a:solidFill>
                  <a:srgbClr val="5E6C75"/>
                </a:solidFill>
                <a:latin typeface="Aptos"/>
              </a:defRPr>
            </a:lvl1pPr>
          </a:lstStyle>
          <a:p>
            <a:pPr algn="l"/>
            <a:r>
              <a:rPr lang="en-US" sz="1200">
                <a:solidFill>
                  <a:srgbClr val="5E6C75"/>
                </a:solidFill>
                <a:latin typeface="Aptos"/>
              </a:rPr>
              <a:t>Insert chart</a:t>
            </a:r>
          </a:p>
        </p:txBody>
      </p:sp>
      <p:sp>
        <p:nvSpPr>
          <p:cNvPr id="11" name="CCN Chart right"/>
          <p:cNvSpPr>
            <a:spLocks noGrp="1"/>
          </p:cNvSpPr>
          <p:nvPr>
            <p:ph type="chart" sz="quarter" idx="31" hasCustomPrompt="1"/>
          </p:nvPr>
        </p:nvSpPr>
        <p:spPr>
          <a:xfrm>
            <a:off x="6793992" y="3246120"/>
            <a:ext cx="3694176" cy="228600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00">
                <a:solidFill>
                  <a:srgbClr val="5E6C75"/>
                </a:solidFill>
                <a:latin typeface="Aptos"/>
              </a:defRPr>
            </a:lvl1pPr>
          </a:lstStyle>
          <a:p>
            <a:pPr algn="l"/>
            <a:r>
              <a:rPr lang="en-US" sz="1200">
                <a:solidFill>
                  <a:srgbClr val="5E6C75"/>
                </a:solidFill>
                <a:latin typeface="Aptos"/>
              </a:rPr>
              <a:t>Insert chart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userDrawn="1">
  <p:cSld name="CCN 12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CN Eyebrow"/>
          <p:cNvSpPr>
            <a:spLocks noGrp="1"/>
          </p:cNvSpPr>
          <p:nvPr>
            <p:ph type="body" idx="10" hasCustomPrompt="1"/>
          </p:nvPr>
        </p:nvSpPr>
        <p:spPr>
          <a:xfrm>
            <a:off x="685800" y="576072"/>
            <a:ext cx="6858000" cy="16459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790" spc="111">
                <a:solidFill>
                  <a:srgbClr val="5E6C75"/>
                </a:solidFill>
                <a:latin typeface="Aptos Display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790" spc="111">
                <a:solidFill>
                  <a:srgbClr val="5E6C75"/>
                </a:solidFill>
                <a:latin typeface="Aptos Display"/>
              </a:rPr>
              <a:t>Eyebrow</a:t>
            </a:r>
            <a:endParaRPr/>
          </a:p>
        </p:txBody>
      </p:sp>
      <p:sp>
        <p:nvSpPr>
          <p:cNvPr id="4" name="CCN Headline"/>
          <p:cNvSpPr>
            <a:spLocks noGrp="1"/>
          </p:cNvSpPr>
          <p:nvPr>
            <p:ph type="title" hasCustomPrompt="1"/>
          </p:nvPr>
        </p:nvSpPr>
        <p:spPr>
          <a:xfrm>
            <a:off x="685800" y="850392"/>
            <a:ext cx="7132320" cy="899719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06000"/>
              </a:lnSpc>
              <a:spcBef>
                <a:spcPts val="0"/>
              </a:spcBef>
              <a:buNone/>
              <a:defRPr sz="3070" spc="-46">
                <a:solidFill>
                  <a:srgbClr val="1F2930"/>
                </a:solidFill>
                <a:latin typeface="Aptos Serif"/>
              </a:defRPr>
            </a:lvl1pPr>
          </a:lstStyle>
          <a:p>
            <a:pPr algn="l">
              <a:lnSpc>
                <a:spcPct val="106000"/>
              </a:lnSpc>
            </a:pPr>
            <a:r>
              <a:rPr lang="en-US" sz="3070" spc="-46">
                <a:solidFill>
                  <a:srgbClr val="1F2930"/>
                </a:solidFill>
                <a:latin typeface="Aptos Serif"/>
              </a:rPr>
              <a:t>Headline</a:t>
            </a:r>
            <a:endParaRPr/>
          </a:p>
        </p:txBody>
      </p:sp>
      <p:sp>
        <p:nvSpPr>
          <p:cNvPr id="5" name="CCN Table"/>
          <p:cNvSpPr>
            <a:spLocks noGrp="1"/>
          </p:cNvSpPr>
          <p:nvPr>
            <p:ph type="tbl" sz="quarter" idx="30" hasCustomPrompt="1"/>
          </p:nvPr>
        </p:nvSpPr>
        <p:spPr>
          <a:xfrm>
            <a:off x="685800" y="2011680"/>
            <a:ext cx="10817352" cy="388620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00">
                <a:solidFill>
                  <a:srgbClr val="5E6C75"/>
                </a:solidFill>
                <a:latin typeface="Aptos"/>
              </a:defRPr>
            </a:lvl1pPr>
          </a:lstStyle>
          <a:p>
            <a:pPr algn="l"/>
            <a:r>
              <a:rPr lang="en-US" sz="1200">
                <a:solidFill>
                  <a:srgbClr val="5E6C75"/>
                </a:solidFill>
                <a:latin typeface="Aptos"/>
              </a:rPr>
              <a:t>Insert table</a:t>
            </a:r>
          </a:p>
        </p:txBody>
      </p:sp>
      <p:sp>
        <p:nvSpPr>
          <p:cNvPr id="6" name="CCN Table source"/>
          <p:cNvSpPr>
            <a:spLocks noGrp="1"/>
          </p:cNvSpPr>
          <p:nvPr>
            <p:ph sz="quarter" idx="31" hasCustomPrompt="1"/>
          </p:nvPr>
        </p:nvSpPr>
        <p:spPr>
          <a:xfrm>
            <a:off x="685800" y="6035040"/>
            <a:ext cx="10817352" cy="201168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790">
                <a:solidFill>
                  <a:srgbClr val="5E6C75"/>
                </a:solidFill>
                <a:latin typeface="Aptos"/>
              </a:defRPr>
            </a:lvl1pPr>
          </a:lstStyle>
          <a:p>
            <a:pPr algn="l"/>
            <a:r>
              <a:rPr lang="en-US" sz="790">
                <a:solidFill>
                  <a:srgbClr val="5E6C75"/>
                </a:solidFill>
                <a:latin typeface="Aptos"/>
              </a:rPr>
              <a:t>Source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userDrawn="1">
  <p:cSld name="CCN 13 Timeline - 2 milesto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CN Eyebrow"/>
          <p:cNvSpPr>
            <a:spLocks noGrp="1"/>
          </p:cNvSpPr>
          <p:nvPr>
            <p:ph type="body" idx="10" hasCustomPrompt="1"/>
          </p:nvPr>
        </p:nvSpPr>
        <p:spPr>
          <a:xfrm>
            <a:off x="685800" y="576072"/>
            <a:ext cx="6858000" cy="16459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790" spc="111">
                <a:solidFill>
                  <a:srgbClr val="5E6C75"/>
                </a:solidFill>
                <a:latin typeface="Aptos Display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790" spc="111">
                <a:solidFill>
                  <a:srgbClr val="5E6C75"/>
                </a:solidFill>
                <a:latin typeface="Aptos Display"/>
              </a:rPr>
              <a:t>Eyebrow</a:t>
            </a:r>
            <a:endParaRPr/>
          </a:p>
        </p:txBody>
      </p:sp>
      <p:sp>
        <p:nvSpPr>
          <p:cNvPr id="4" name="CCN Headline"/>
          <p:cNvSpPr>
            <a:spLocks noGrp="1"/>
          </p:cNvSpPr>
          <p:nvPr>
            <p:ph type="title" hasCustomPrompt="1"/>
          </p:nvPr>
        </p:nvSpPr>
        <p:spPr>
          <a:xfrm>
            <a:off x="685800" y="850392"/>
            <a:ext cx="7132320" cy="899719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06000"/>
              </a:lnSpc>
              <a:spcBef>
                <a:spcPts val="0"/>
              </a:spcBef>
              <a:buNone/>
              <a:defRPr sz="3070" spc="-46">
                <a:solidFill>
                  <a:srgbClr val="1F2930"/>
                </a:solidFill>
                <a:latin typeface="Aptos Serif"/>
              </a:defRPr>
            </a:lvl1pPr>
          </a:lstStyle>
          <a:p>
            <a:pPr algn="l">
              <a:lnSpc>
                <a:spcPct val="106000"/>
              </a:lnSpc>
            </a:pPr>
            <a:r>
              <a:rPr lang="en-US" sz="3070" spc="-46">
                <a:solidFill>
                  <a:srgbClr val="1F2930"/>
                </a:solidFill>
                <a:latin typeface="Aptos Serif"/>
              </a:rPr>
              <a:t>Headline</a:t>
            </a:r>
            <a:endParaRPr/>
          </a:p>
        </p:txBody>
      </p:sp>
      <p:sp>
        <p:nvSpPr>
          <p:cNvPr id="7" name="CCN Timeline rail"/>
          <p:cNvSpPr/>
          <p:nvPr/>
        </p:nvSpPr>
        <p:spPr>
          <a:xfrm>
            <a:off x="685800" y="2938856"/>
            <a:ext cx="10817352" cy="0"/>
          </a:xfrm>
          <a:prstGeom prst="line">
            <a:avLst/>
          </a:prstGeom>
          <a:noFill/>
          <a:ln w="14605">
            <a:solidFill>
              <a:srgbClr val="B7C3CB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" name="CCN Timeline progress"/>
          <p:cNvSpPr/>
          <p:nvPr/>
        </p:nvSpPr>
        <p:spPr>
          <a:xfrm>
            <a:off x="685800" y="2913253"/>
            <a:ext cx="5454396" cy="0"/>
          </a:xfrm>
          <a:prstGeom prst="line">
            <a:avLst/>
          </a:prstGeom>
          <a:noFill/>
          <a:ln w="36576">
            <a:solidFill>
              <a:srgbClr val="3F586A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9" name="CCN Timeline month 1"/>
          <p:cNvSpPr>
            <a:spLocks noGrp="1"/>
          </p:cNvSpPr>
          <p:nvPr>
            <p:ph type="body" idx="17" hasCustomPrompt="1"/>
          </p:nvPr>
        </p:nvSpPr>
        <p:spPr>
          <a:xfrm>
            <a:off x="685800" y="3194888"/>
            <a:ext cx="5362956" cy="13716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690" b="1" spc="69">
                <a:solidFill>
                  <a:srgbClr val="5E6C75"/>
                </a:solidFill>
                <a:latin typeface="Apto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690" b="1" spc="69">
                <a:solidFill>
                  <a:srgbClr val="5E6C75"/>
                </a:solidFill>
                <a:latin typeface="Aptos"/>
              </a:rPr>
              <a:t>Month</a:t>
            </a:r>
            <a:endParaRPr/>
          </a:p>
        </p:txBody>
      </p:sp>
      <p:sp>
        <p:nvSpPr>
          <p:cNvPr id="10" name="CCN Timeline date 1"/>
          <p:cNvSpPr>
            <a:spLocks noGrp="1"/>
          </p:cNvSpPr>
          <p:nvPr>
            <p:ph type="body" idx="12" hasCustomPrompt="1"/>
          </p:nvPr>
        </p:nvSpPr>
        <p:spPr>
          <a:xfrm>
            <a:off x="685800" y="3332048"/>
            <a:ext cx="5362956" cy="36576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92000"/>
              </a:lnSpc>
              <a:spcBef>
                <a:spcPts val="0"/>
              </a:spcBef>
              <a:buNone/>
              <a:defRPr sz="2690" b="1" spc="-108">
                <a:solidFill>
                  <a:srgbClr val="AB3300"/>
                </a:solidFill>
                <a:latin typeface="Aptos Serif"/>
              </a:defRPr>
            </a:lvl1pPr>
          </a:lstStyle>
          <a:p>
            <a:pPr algn="l">
              <a:lnSpc>
                <a:spcPct val="92000"/>
              </a:lnSpc>
            </a:pPr>
            <a:r>
              <a:rPr lang="en-US" sz="2690" b="1" spc="-108">
                <a:solidFill>
                  <a:srgbClr val="AB3300"/>
                </a:solidFill>
                <a:latin typeface="Aptos Serif"/>
              </a:rPr>
              <a:t>00</a:t>
            </a:r>
            <a:endParaRPr/>
          </a:p>
        </p:txBody>
      </p:sp>
      <p:sp>
        <p:nvSpPr>
          <p:cNvPr id="11" name="CCN Timeline title 1"/>
          <p:cNvSpPr>
            <a:spLocks noGrp="1"/>
          </p:cNvSpPr>
          <p:nvPr>
            <p:ph type="body" idx="27" hasCustomPrompt="1"/>
          </p:nvPr>
        </p:nvSpPr>
        <p:spPr>
          <a:xfrm>
            <a:off x="685800" y="3853256"/>
            <a:ext cx="5362956" cy="32004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15000"/>
              </a:lnSpc>
              <a:spcBef>
                <a:spcPts val="0"/>
              </a:spcBef>
              <a:buNone/>
              <a:defRPr sz="1200" b="1">
                <a:solidFill>
                  <a:srgbClr val="1F2930"/>
                </a:solidFill>
                <a:latin typeface="Aptos Display"/>
              </a:defRPr>
            </a:lvl1pPr>
          </a:lstStyle>
          <a:p>
            <a:pPr algn="l">
              <a:lnSpc>
                <a:spcPct val="115000"/>
              </a:lnSpc>
            </a:pPr>
            <a:r>
              <a:rPr lang="en-US" sz="1200" b="1">
                <a:solidFill>
                  <a:srgbClr val="1F2930"/>
                </a:solidFill>
                <a:latin typeface="Aptos Display"/>
              </a:rPr>
              <a:t>Timeline title</a:t>
            </a:r>
            <a:endParaRPr/>
          </a:p>
        </p:txBody>
      </p:sp>
      <p:sp>
        <p:nvSpPr>
          <p:cNvPr id="12" name="CCN Timeline note 1"/>
          <p:cNvSpPr>
            <a:spLocks noGrp="1"/>
          </p:cNvSpPr>
          <p:nvPr>
            <p:ph type="body" idx="22" hasCustomPrompt="1"/>
          </p:nvPr>
        </p:nvSpPr>
        <p:spPr>
          <a:xfrm>
            <a:off x="685800" y="4209872"/>
            <a:ext cx="5271516" cy="499263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000">
                <a:solidFill>
                  <a:srgbClr val="5E6C75"/>
                </a:solidFill>
                <a:latin typeface="Aptos"/>
              </a:defRPr>
            </a:lvl1pPr>
          </a:lstStyle>
          <a:p>
            <a:pPr algn="l">
              <a:lnSpc>
                <a:spcPct val="125000"/>
              </a:lnSpc>
            </a:pPr>
            <a:r>
              <a:rPr lang="en-US" sz="1000">
                <a:solidFill>
                  <a:srgbClr val="5E6C75"/>
                </a:solidFill>
                <a:latin typeface="Aptos"/>
              </a:rPr>
              <a:t>Timeline note</a:t>
            </a:r>
            <a:endParaRPr/>
          </a:p>
        </p:txBody>
      </p:sp>
      <p:sp>
        <p:nvSpPr>
          <p:cNvPr id="13" name="CCN Timeline month 2"/>
          <p:cNvSpPr>
            <a:spLocks noGrp="1"/>
          </p:cNvSpPr>
          <p:nvPr>
            <p:ph type="body" idx="18" hasCustomPrompt="1"/>
          </p:nvPr>
        </p:nvSpPr>
        <p:spPr>
          <a:xfrm>
            <a:off x="6140196" y="3194888"/>
            <a:ext cx="5362956" cy="13716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690" b="1" spc="69">
                <a:solidFill>
                  <a:srgbClr val="5E6C75"/>
                </a:solidFill>
                <a:latin typeface="Apto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690" b="1" spc="69">
                <a:solidFill>
                  <a:srgbClr val="5E6C75"/>
                </a:solidFill>
                <a:latin typeface="Aptos"/>
              </a:rPr>
              <a:t>Month</a:t>
            </a:r>
            <a:endParaRPr/>
          </a:p>
        </p:txBody>
      </p:sp>
      <p:sp>
        <p:nvSpPr>
          <p:cNvPr id="14" name="CCN Timeline date 2"/>
          <p:cNvSpPr>
            <a:spLocks noGrp="1"/>
          </p:cNvSpPr>
          <p:nvPr>
            <p:ph type="body" idx="13" hasCustomPrompt="1"/>
          </p:nvPr>
        </p:nvSpPr>
        <p:spPr>
          <a:xfrm>
            <a:off x="6140196" y="3332048"/>
            <a:ext cx="5362956" cy="36576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92000"/>
              </a:lnSpc>
              <a:spcBef>
                <a:spcPts val="0"/>
              </a:spcBef>
              <a:buNone/>
              <a:defRPr sz="2690" spc="-108">
                <a:solidFill>
                  <a:srgbClr val="5E6C75"/>
                </a:solidFill>
                <a:latin typeface="Aptos Serif"/>
              </a:defRPr>
            </a:lvl1pPr>
          </a:lstStyle>
          <a:p>
            <a:pPr algn="l">
              <a:lnSpc>
                <a:spcPct val="92000"/>
              </a:lnSpc>
            </a:pPr>
            <a:r>
              <a:rPr lang="en-US" sz="2690" spc="-108">
                <a:solidFill>
                  <a:srgbClr val="5E6C75"/>
                </a:solidFill>
                <a:latin typeface="Aptos Serif"/>
              </a:rPr>
              <a:t>00</a:t>
            </a:r>
            <a:endParaRPr/>
          </a:p>
        </p:txBody>
      </p:sp>
      <p:sp>
        <p:nvSpPr>
          <p:cNvPr id="15" name="CCN Timeline title 2"/>
          <p:cNvSpPr>
            <a:spLocks noGrp="1"/>
          </p:cNvSpPr>
          <p:nvPr>
            <p:ph type="body" idx="28" hasCustomPrompt="1"/>
          </p:nvPr>
        </p:nvSpPr>
        <p:spPr>
          <a:xfrm>
            <a:off x="6140196" y="3853256"/>
            <a:ext cx="5362956" cy="32004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15000"/>
              </a:lnSpc>
              <a:spcBef>
                <a:spcPts val="0"/>
              </a:spcBef>
              <a:buNone/>
              <a:defRPr sz="1200" b="1">
                <a:solidFill>
                  <a:srgbClr val="1F2930"/>
                </a:solidFill>
                <a:latin typeface="Aptos Display"/>
              </a:defRPr>
            </a:lvl1pPr>
          </a:lstStyle>
          <a:p>
            <a:pPr algn="l">
              <a:lnSpc>
                <a:spcPct val="115000"/>
              </a:lnSpc>
            </a:pPr>
            <a:r>
              <a:rPr lang="en-US" sz="1200" b="1">
                <a:solidFill>
                  <a:srgbClr val="1F2930"/>
                </a:solidFill>
                <a:latin typeface="Aptos Display"/>
              </a:rPr>
              <a:t>Timeline title</a:t>
            </a:r>
            <a:endParaRPr/>
          </a:p>
        </p:txBody>
      </p:sp>
      <p:sp>
        <p:nvSpPr>
          <p:cNvPr id="16" name="CCN Timeline note 2"/>
          <p:cNvSpPr>
            <a:spLocks noGrp="1"/>
          </p:cNvSpPr>
          <p:nvPr>
            <p:ph type="body" idx="23" hasCustomPrompt="1"/>
          </p:nvPr>
        </p:nvSpPr>
        <p:spPr>
          <a:xfrm>
            <a:off x="6140196" y="4209872"/>
            <a:ext cx="5271516" cy="499263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000">
                <a:solidFill>
                  <a:srgbClr val="5E6C75"/>
                </a:solidFill>
                <a:latin typeface="Aptos"/>
              </a:defRPr>
            </a:lvl1pPr>
          </a:lstStyle>
          <a:p>
            <a:pPr algn="l">
              <a:lnSpc>
                <a:spcPct val="125000"/>
              </a:lnSpc>
            </a:pPr>
            <a:r>
              <a:rPr lang="en-US" sz="1000">
                <a:solidFill>
                  <a:srgbClr val="5E6C75"/>
                </a:solidFill>
                <a:latin typeface="Aptos"/>
              </a:rPr>
              <a:t>Timeline note</a:t>
            </a:r>
            <a:endParaRPr/>
          </a:p>
        </p:txBody>
      </p:sp>
      <p:sp>
        <p:nvSpPr>
          <p:cNvPr id="30" name="CCN Timeline context rule"/>
          <p:cNvSpPr/>
          <p:nvPr/>
        </p:nvSpPr>
        <p:spPr>
          <a:xfrm>
            <a:off x="685800" y="4818863"/>
            <a:ext cx="10817352" cy="0"/>
          </a:xfrm>
          <a:prstGeom prst="line">
            <a:avLst/>
          </a:prstGeom>
          <a:noFill/>
          <a:ln w="12700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1" name="CCN Timeline context"/>
          <p:cNvSpPr>
            <a:spLocks noGrp="1"/>
          </p:cNvSpPr>
          <p:nvPr>
            <p:ph type="body" idx="11" hasCustomPrompt="1"/>
          </p:nvPr>
        </p:nvSpPr>
        <p:spPr>
          <a:xfrm>
            <a:off x="685800" y="4946879"/>
            <a:ext cx="10817352" cy="1344193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1000">
                <a:solidFill>
                  <a:srgbClr val="46545E"/>
                </a:solidFill>
                <a:latin typeface="Aptos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en-US" sz="1000">
                <a:solidFill>
                  <a:srgbClr val="46545E"/>
                </a:solidFill>
                <a:latin typeface="Aptos"/>
              </a:rPr>
              <a:t>Timeline context</a:t>
            </a:r>
            <a:endParaRPr/>
          </a:p>
        </p:txBody>
      </p:sp>
      <p:sp>
        <p:nvSpPr>
          <p:cNvPr id="17" name="CCN Timeline current marker 1"/>
          <p:cNvSpPr/>
          <p:nvPr/>
        </p:nvSpPr>
        <p:spPr>
          <a:xfrm>
            <a:off x="5012741" y="2902280"/>
            <a:ext cx="292608" cy="58522"/>
          </a:xfrm>
          <a:prstGeom prst="rect">
            <a:avLst/>
          </a:prstGeom>
          <a:solidFill>
            <a:srgbClr val="AB3300"/>
          </a:solidFill>
          <a:ln w="12700">
            <a:noFill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userDrawn="1">
  <p:cSld name="CCN 13 Timeline - 3 milesto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CN Eyebrow"/>
          <p:cNvSpPr>
            <a:spLocks noGrp="1"/>
          </p:cNvSpPr>
          <p:nvPr>
            <p:ph type="body" idx="10" hasCustomPrompt="1"/>
          </p:nvPr>
        </p:nvSpPr>
        <p:spPr>
          <a:xfrm>
            <a:off x="685800" y="576072"/>
            <a:ext cx="6858000" cy="16459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790" spc="111">
                <a:solidFill>
                  <a:srgbClr val="5E6C75"/>
                </a:solidFill>
                <a:latin typeface="Aptos Display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790" spc="111">
                <a:solidFill>
                  <a:srgbClr val="5E6C75"/>
                </a:solidFill>
                <a:latin typeface="Aptos Display"/>
              </a:rPr>
              <a:t>Eyebrow</a:t>
            </a:r>
            <a:endParaRPr/>
          </a:p>
        </p:txBody>
      </p:sp>
      <p:sp>
        <p:nvSpPr>
          <p:cNvPr id="4" name="CCN Headline"/>
          <p:cNvSpPr>
            <a:spLocks noGrp="1"/>
          </p:cNvSpPr>
          <p:nvPr>
            <p:ph type="title" hasCustomPrompt="1"/>
          </p:nvPr>
        </p:nvSpPr>
        <p:spPr>
          <a:xfrm>
            <a:off x="685800" y="850392"/>
            <a:ext cx="7132320" cy="899719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06000"/>
              </a:lnSpc>
              <a:spcBef>
                <a:spcPts val="0"/>
              </a:spcBef>
              <a:buNone/>
              <a:defRPr sz="3070" spc="-46">
                <a:solidFill>
                  <a:srgbClr val="1F2930"/>
                </a:solidFill>
                <a:latin typeface="Aptos Serif"/>
              </a:defRPr>
            </a:lvl1pPr>
          </a:lstStyle>
          <a:p>
            <a:pPr algn="l">
              <a:lnSpc>
                <a:spcPct val="106000"/>
              </a:lnSpc>
            </a:pPr>
            <a:r>
              <a:rPr lang="en-US" sz="3070" spc="-46">
                <a:solidFill>
                  <a:srgbClr val="1F2930"/>
                </a:solidFill>
                <a:latin typeface="Aptos Serif"/>
              </a:rPr>
              <a:t>Headline</a:t>
            </a:r>
            <a:endParaRPr/>
          </a:p>
        </p:txBody>
      </p:sp>
      <p:sp>
        <p:nvSpPr>
          <p:cNvPr id="7" name="CCN Timeline rail"/>
          <p:cNvSpPr/>
          <p:nvPr/>
        </p:nvSpPr>
        <p:spPr>
          <a:xfrm>
            <a:off x="685800" y="2938856"/>
            <a:ext cx="10817352" cy="0"/>
          </a:xfrm>
          <a:prstGeom prst="line">
            <a:avLst/>
          </a:prstGeom>
          <a:noFill/>
          <a:ln w="14605">
            <a:solidFill>
              <a:srgbClr val="B7C3CB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" name="CCN Timeline progress"/>
          <p:cNvSpPr/>
          <p:nvPr/>
        </p:nvSpPr>
        <p:spPr>
          <a:xfrm>
            <a:off x="685800" y="2913253"/>
            <a:ext cx="7272528" cy="0"/>
          </a:xfrm>
          <a:prstGeom prst="line">
            <a:avLst/>
          </a:prstGeom>
          <a:noFill/>
          <a:ln w="36576">
            <a:solidFill>
              <a:srgbClr val="3F586A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9" name="CCN Timeline month 1"/>
          <p:cNvSpPr>
            <a:spLocks noGrp="1"/>
          </p:cNvSpPr>
          <p:nvPr>
            <p:ph type="body" idx="17" hasCustomPrompt="1"/>
          </p:nvPr>
        </p:nvSpPr>
        <p:spPr>
          <a:xfrm>
            <a:off x="685800" y="3194888"/>
            <a:ext cx="3544824" cy="13716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690" b="1" spc="69">
                <a:solidFill>
                  <a:srgbClr val="5E6C75"/>
                </a:solidFill>
                <a:latin typeface="Apto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690" b="1" spc="69">
                <a:solidFill>
                  <a:srgbClr val="5E6C75"/>
                </a:solidFill>
                <a:latin typeface="Aptos"/>
              </a:rPr>
              <a:t>Month</a:t>
            </a:r>
            <a:endParaRPr/>
          </a:p>
        </p:txBody>
      </p:sp>
      <p:sp>
        <p:nvSpPr>
          <p:cNvPr id="10" name="CCN Timeline date 1"/>
          <p:cNvSpPr>
            <a:spLocks noGrp="1"/>
          </p:cNvSpPr>
          <p:nvPr>
            <p:ph type="body" idx="12" hasCustomPrompt="1"/>
          </p:nvPr>
        </p:nvSpPr>
        <p:spPr>
          <a:xfrm>
            <a:off x="685800" y="3332048"/>
            <a:ext cx="3544824" cy="36576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92000"/>
              </a:lnSpc>
              <a:spcBef>
                <a:spcPts val="0"/>
              </a:spcBef>
              <a:buNone/>
              <a:defRPr sz="2690" spc="-108">
                <a:solidFill>
                  <a:srgbClr val="3F586A"/>
                </a:solidFill>
                <a:latin typeface="Aptos Serif"/>
              </a:defRPr>
            </a:lvl1pPr>
          </a:lstStyle>
          <a:p>
            <a:pPr algn="l">
              <a:lnSpc>
                <a:spcPct val="92000"/>
              </a:lnSpc>
            </a:pPr>
            <a:r>
              <a:rPr lang="en-US" sz="2690" spc="-108">
                <a:solidFill>
                  <a:srgbClr val="3F586A"/>
                </a:solidFill>
                <a:latin typeface="Aptos Serif"/>
              </a:rPr>
              <a:t>00</a:t>
            </a:r>
            <a:endParaRPr/>
          </a:p>
        </p:txBody>
      </p:sp>
      <p:sp>
        <p:nvSpPr>
          <p:cNvPr id="11" name="CCN Timeline title 1"/>
          <p:cNvSpPr>
            <a:spLocks noGrp="1"/>
          </p:cNvSpPr>
          <p:nvPr>
            <p:ph type="body" idx="27" hasCustomPrompt="1"/>
          </p:nvPr>
        </p:nvSpPr>
        <p:spPr>
          <a:xfrm>
            <a:off x="685800" y="3853256"/>
            <a:ext cx="3544824" cy="32004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15000"/>
              </a:lnSpc>
              <a:spcBef>
                <a:spcPts val="0"/>
              </a:spcBef>
              <a:buNone/>
              <a:defRPr sz="1200" b="1">
                <a:solidFill>
                  <a:srgbClr val="1F2930"/>
                </a:solidFill>
                <a:latin typeface="Aptos Display"/>
              </a:defRPr>
            </a:lvl1pPr>
          </a:lstStyle>
          <a:p>
            <a:pPr algn="l">
              <a:lnSpc>
                <a:spcPct val="115000"/>
              </a:lnSpc>
            </a:pPr>
            <a:r>
              <a:rPr lang="en-US" sz="1200" b="1">
                <a:solidFill>
                  <a:srgbClr val="1F2930"/>
                </a:solidFill>
                <a:latin typeface="Aptos Display"/>
              </a:rPr>
              <a:t>Timeline title</a:t>
            </a:r>
            <a:endParaRPr/>
          </a:p>
        </p:txBody>
      </p:sp>
      <p:sp>
        <p:nvSpPr>
          <p:cNvPr id="12" name="CCN Timeline note 1"/>
          <p:cNvSpPr>
            <a:spLocks noGrp="1"/>
          </p:cNvSpPr>
          <p:nvPr>
            <p:ph type="body" idx="22" hasCustomPrompt="1"/>
          </p:nvPr>
        </p:nvSpPr>
        <p:spPr>
          <a:xfrm>
            <a:off x="685800" y="4209872"/>
            <a:ext cx="3453384" cy="499263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000">
                <a:solidFill>
                  <a:srgbClr val="5E6C75"/>
                </a:solidFill>
                <a:latin typeface="Aptos"/>
              </a:defRPr>
            </a:lvl1pPr>
          </a:lstStyle>
          <a:p>
            <a:pPr algn="l">
              <a:lnSpc>
                <a:spcPct val="125000"/>
              </a:lnSpc>
            </a:pPr>
            <a:r>
              <a:rPr lang="en-US" sz="1000">
                <a:solidFill>
                  <a:srgbClr val="5E6C75"/>
                </a:solidFill>
                <a:latin typeface="Aptos"/>
              </a:rPr>
              <a:t>Timeline note</a:t>
            </a:r>
            <a:endParaRPr/>
          </a:p>
        </p:txBody>
      </p:sp>
      <p:sp>
        <p:nvSpPr>
          <p:cNvPr id="13" name="CCN Timeline month 2"/>
          <p:cNvSpPr>
            <a:spLocks noGrp="1"/>
          </p:cNvSpPr>
          <p:nvPr>
            <p:ph type="body" idx="18" hasCustomPrompt="1"/>
          </p:nvPr>
        </p:nvSpPr>
        <p:spPr>
          <a:xfrm>
            <a:off x="4322064" y="3194888"/>
            <a:ext cx="3544824" cy="13716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690" b="1" spc="69">
                <a:solidFill>
                  <a:srgbClr val="5E6C75"/>
                </a:solidFill>
                <a:latin typeface="Apto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690" b="1" spc="69">
                <a:solidFill>
                  <a:srgbClr val="5E6C75"/>
                </a:solidFill>
                <a:latin typeface="Aptos"/>
              </a:rPr>
              <a:t>Month</a:t>
            </a:r>
            <a:endParaRPr/>
          </a:p>
        </p:txBody>
      </p:sp>
      <p:sp>
        <p:nvSpPr>
          <p:cNvPr id="14" name="CCN Timeline date 2"/>
          <p:cNvSpPr>
            <a:spLocks noGrp="1"/>
          </p:cNvSpPr>
          <p:nvPr>
            <p:ph type="body" idx="13" hasCustomPrompt="1"/>
          </p:nvPr>
        </p:nvSpPr>
        <p:spPr>
          <a:xfrm>
            <a:off x="4322064" y="3332048"/>
            <a:ext cx="3544824" cy="36576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92000"/>
              </a:lnSpc>
              <a:spcBef>
                <a:spcPts val="0"/>
              </a:spcBef>
              <a:buNone/>
              <a:defRPr sz="2690" b="1" spc="-108">
                <a:solidFill>
                  <a:srgbClr val="AB3300"/>
                </a:solidFill>
                <a:latin typeface="Aptos Serif"/>
              </a:defRPr>
            </a:lvl1pPr>
          </a:lstStyle>
          <a:p>
            <a:pPr algn="l">
              <a:lnSpc>
                <a:spcPct val="92000"/>
              </a:lnSpc>
            </a:pPr>
            <a:r>
              <a:rPr lang="en-US" sz="2690" b="1" spc="-108">
                <a:solidFill>
                  <a:srgbClr val="AB3300"/>
                </a:solidFill>
                <a:latin typeface="Aptos Serif"/>
              </a:rPr>
              <a:t>00</a:t>
            </a:r>
            <a:endParaRPr/>
          </a:p>
        </p:txBody>
      </p:sp>
      <p:sp>
        <p:nvSpPr>
          <p:cNvPr id="15" name="CCN Timeline title 2"/>
          <p:cNvSpPr>
            <a:spLocks noGrp="1"/>
          </p:cNvSpPr>
          <p:nvPr>
            <p:ph type="body" idx="28" hasCustomPrompt="1"/>
          </p:nvPr>
        </p:nvSpPr>
        <p:spPr>
          <a:xfrm>
            <a:off x="4322064" y="3853256"/>
            <a:ext cx="3544824" cy="32004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15000"/>
              </a:lnSpc>
              <a:spcBef>
                <a:spcPts val="0"/>
              </a:spcBef>
              <a:buNone/>
              <a:defRPr sz="1200" b="1">
                <a:solidFill>
                  <a:srgbClr val="1F2930"/>
                </a:solidFill>
                <a:latin typeface="Aptos Display"/>
              </a:defRPr>
            </a:lvl1pPr>
          </a:lstStyle>
          <a:p>
            <a:pPr algn="l">
              <a:lnSpc>
                <a:spcPct val="115000"/>
              </a:lnSpc>
            </a:pPr>
            <a:r>
              <a:rPr lang="en-US" sz="1200" b="1">
                <a:solidFill>
                  <a:srgbClr val="1F2930"/>
                </a:solidFill>
                <a:latin typeface="Aptos Display"/>
              </a:rPr>
              <a:t>Timeline title</a:t>
            </a:r>
            <a:endParaRPr/>
          </a:p>
        </p:txBody>
      </p:sp>
      <p:sp>
        <p:nvSpPr>
          <p:cNvPr id="16" name="CCN Timeline note 2"/>
          <p:cNvSpPr>
            <a:spLocks noGrp="1"/>
          </p:cNvSpPr>
          <p:nvPr>
            <p:ph type="body" idx="23" hasCustomPrompt="1"/>
          </p:nvPr>
        </p:nvSpPr>
        <p:spPr>
          <a:xfrm>
            <a:off x="4322064" y="4209872"/>
            <a:ext cx="3453384" cy="499263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000">
                <a:solidFill>
                  <a:srgbClr val="5E6C75"/>
                </a:solidFill>
                <a:latin typeface="Aptos"/>
              </a:defRPr>
            </a:lvl1pPr>
          </a:lstStyle>
          <a:p>
            <a:pPr algn="l">
              <a:lnSpc>
                <a:spcPct val="125000"/>
              </a:lnSpc>
            </a:pPr>
            <a:r>
              <a:rPr lang="en-US" sz="1000">
                <a:solidFill>
                  <a:srgbClr val="5E6C75"/>
                </a:solidFill>
                <a:latin typeface="Aptos"/>
              </a:rPr>
              <a:t>Timeline note</a:t>
            </a:r>
            <a:endParaRPr/>
          </a:p>
        </p:txBody>
      </p:sp>
      <p:sp>
        <p:nvSpPr>
          <p:cNvPr id="18" name="CCN Timeline month 3"/>
          <p:cNvSpPr>
            <a:spLocks noGrp="1"/>
          </p:cNvSpPr>
          <p:nvPr>
            <p:ph type="body" idx="19" hasCustomPrompt="1"/>
          </p:nvPr>
        </p:nvSpPr>
        <p:spPr>
          <a:xfrm>
            <a:off x="7958328" y="3194888"/>
            <a:ext cx="3544824" cy="13716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690" b="1" spc="69">
                <a:solidFill>
                  <a:srgbClr val="5E6C75"/>
                </a:solidFill>
                <a:latin typeface="Apto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690" b="1" spc="69">
                <a:solidFill>
                  <a:srgbClr val="5E6C75"/>
                </a:solidFill>
                <a:latin typeface="Aptos"/>
              </a:rPr>
              <a:t>Month</a:t>
            </a:r>
            <a:endParaRPr/>
          </a:p>
        </p:txBody>
      </p:sp>
      <p:sp>
        <p:nvSpPr>
          <p:cNvPr id="19" name="CCN Timeline date 3"/>
          <p:cNvSpPr>
            <a:spLocks noGrp="1"/>
          </p:cNvSpPr>
          <p:nvPr>
            <p:ph type="body" idx="14" hasCustomPrompt="1"/>
          </p:nvPr>
        </p:nvSpPr>
        <p:spPr>
          <a:xfrm>
            <a:off x="7958328" y="3332048"/>
            <a:ext cx="3544824" cy="36576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92000"/>
              </a:lnSpc>
              <a:spcBef>
                <a:spcPts val="0"/>
              </a:spcBef>
              <a:buNone/>
              <a:defRPr sz="2690" spc="-108">
                <a:solidFill>
                  <a:srgbClr val="5E6C75"/>
                </a:solidFill>
                <a:latin typeface="Aptos Serif"/>
              </a:defRPr>
            </a:lvl1pPr>
          </a:lstStyle>
          <a:p>
            <a:pPr algn="l">
              <a:lnSpc>
                <a:spcPct val="92000"/>
              </a:lnSpc>
            </a:pPr>
            <a:r>
              <a:rPr lang="en-US" sz="2690" spc="-108">
                <a:solidFill>
                  <a:srgbClr val="5E6C75"/>
                </a:solidFill>
                <a:latin typeface="Aptos Serif"/>
              </a:rPr>
              <a:t>00</a:t>
            </a:r>
            <a:endParaRPr/>
          </a:p>
        </p:txBody>
      </p:sp>
      <p:sp>
        <p:nvSpPr>
          <p:cNvPr id="20" name="CCN Timeline title 3"/>
          <p:cNvSpPr>
            <a:spLocks noGrp="1"/>
          </p:cNvSpPr>
          <p:nvPr>
            <p:ph type="body" idx="29" hasCustomPrompt="1"/>
          </p:nvPr>
        </p:nvSpPr>
        <p:spPr>
          <a:xfrm>
            <a:off x="7958328" y="3853256"/>
            <a:ext cx="3544824" cy="32004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15000"/>
              </a:lnSpc>
              <a:spcBef>
                <a:spcPts val="0"/>
              </a:spcBef>
              <a:buNone/>
              <a:defRPr sz="1200" b="1">
                <a:solidFill>
                  <a:srgbClr val="1F2930"/>
                </a:solidFill>
                <a:latin typeface="Aptos Display"/>
              </a:defRPr>
            </a:lvl1pPr>
          </a:lstStyle>
          <a:p>
            <a:pPr algn="l">
              <a:lnSpc>
                <a:spcPct val="115000"/>
              </a:lnSpc>
            </a:pPr>
            <a:r>
              <a:rPr lang="en-US" sz="1200" b="1">
                <a:solidFill>
                  <a:srgbClr val="1F2930"/>
                </a:solidFill>
                <a:latin typeface="Aptos Display"/>
              </a:rPr>
              <a:t>Timeline title</a:t>
            </a:r>
            <a:endParaRPr/>
          </a:p>
        </p:txBody>
      </p:sp>
      <p:sp>
        <p:nvSpPr>
          <p:cNvPr id="21" name="CCN Timeline note 3"/>
          <p:cNvSpPr>
            <a:spLocks noGrp="1"/>
          </p:cNvSpPr>
          <p:nvPr>
            <p:ph type="body" idx="24" hasCustomPrompt="1"/>
          </p:nvPr>
        </p:nvSpPr>
        <p:spPr>
          <a:xfrm>
            <a:off x="7958328" y="4209872"/>
            <a:ext cx="3453384" cy="499263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000">
                <a:solidFill>
                  <a:srgbClr val="5E6C75"/>
                </a:solidFill>
                <a:latin typeface="Aptos"/>
              </a:defRPr>
            </a:lvl1pPr>
          </a:lstStyle>
          <a:p>
            <a:pPr algn="l">
              <a:lnSpc>
                <a:spcPct val="125000"/>
              </a:lnSpc>
            </a:pPr>
            <a:r>
              <a:rPr lang="en-US" sz="1000">
                <a:solidFill>
                  <a:srgbClr val="5E6C75"/>
                </a:solidFill>
                <a:latin typeface="Aptos"/>
              </a:rPr>
              <a:t>Timeline note</a:t>
            </a:r>
            <a:endParaRPr/>
          </a:p>
        </p:txBody>
      </p:sp>
      <p:sp>
        <p:nvSpPr>
          <p:cNvPr id="30" name="CCN Timeline context rule"/>
          <p:cNvSpPr/>
          <p:nvPr/>
        </p:nvSpPr>
        <p:spPr>
          <a:xfrm>
            <a:off x="685800" y="4818863"/>
            <a:ext cx="10817352" cy="0"/>
          </a:xfrm>
          <a:prstGeom prst="line">
            <a:avLst/>
          </a:prstGeom>
          <a:noFill/>
          <a:ln w="12700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1" name="CCN Timeline context"/>
          <p:cNvSpPr>
            <a:spLocks noGrp="1"/>
          </p:cNvSpPr>
          <p:nvPr>
            <p:ph type="body" idx="11" hasCustomPrompt="1"/>
          </p:nvPr>
        </p:nvSpPr>
        <p:spPr>
          <a:xfrm>
            <a:off x="685800" y="4946879"/>
            <a:ext cx="10817352" cy="1344193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1000">
                <a:solidFill>
                  <a:srgbClr val="46545E"/>
                </a:solidFill>
                <a:latin typeface="Aptos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en-US" sz="1000">
                <a:solidFill>
                  <a:srgbClr val="46545E"/>
                </a:solidFill>
                <a:latin typeface="Aptos"/>
              </a:rPr>
              <a:t>Timeline context</a:t>
            </a:r>
            <a:endParaRPr/>
          </a:p>
        </p:txBody>
      </p:sp>
      <p:sp>
        <p:nvSpPr>
          <p:cNvPr id="17" name="CCN Timeline current marker 2"/>
          <p:cNvSpPr/>
          <p:nvPr/>
        </p:nvSpPr>
        <p:spPr>
          <a:xfrm>
            <a:off x="6485535" y="2902280"/>
            <a:ext cx="292608" cy="58522"/>
          </a:xfrm>
          <a:prstGeom prst="rect">
            <a:avLst/>
          </a:prstGeom>
          <a:solidFill>
            <a:srgbClr val="AB3300"/>
          </a:solidFill>
          <a:ln w="12700">
            <a:noFill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userDrawn="1">
  <p:cSld name="CCN 13 Timeline - 4 milesto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CN Eyebrow"/>
          <p:cNvSpPr>
            <a:spLocks noGrp="1"/>
          </p:cNvSpPr>
          <p:nvPr>
            <p:ph type="body" idx="10" hasCustomPrompt="1"/>
          </p:nvPr>
        </p:nvSpPr>
        <p:spPr>
          <a:xfrm>
            <a:off x="685800" y="576072"/>
            <a:ext cx="6858000" cy="16459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790" spc="111">
                <a:solidFill>
                  <a:srgbClr val="5E6C75"/>
                </a:solidFill>
                <a:latin typeface="Aptos Display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790" spc="111">
                <a:solidFill>
                  <a:srgbClr val="5E6C75"/>
                </a:solidFill>
                <a:latin typeface="Aptos Display"/>
              </a:rPr>
              <a:t>Eyebrow</a:t>
            </a:r>
            <a:endParaRPr/>
          </a:p>
        </p:txBody>
      </p:sp>
      <p:sp>
        <p:nvSpPr>
          <p:cNvPr id="4" name="CCN Headline"/>
          <p:cNvSpPr>
            <a:spLocks noGrp="1"/>
          </p:cNvSpPr>
          <p:nvPr>
            <p:ph type="title" hasCustomPrompt="1"/>
          </p:nvPr>
        </p:nvSpPr>
        <p:spPr>
          <a:xfrm>
            <a:off x="685800" y="850392"/>
            <a:ext cx="7132320" cy="899719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06000"/>
              </a:lnSpc>
              <a:spcBef>
                <a:spcPts val="0"/>
              </a:spcBef>
              <a:buNone/>
              <a:defRPr sz="3070" spc="-46">
                <a:solidFill>
                  <a:srgbClr val="1F2930"/>
                </a:solidFill>
                <a:latin typeface="Aptos Serif"/>
              </a:defRPr>
            </a:lvl1pPr>
          </a:lstStyle>
          <a:p>
            <a:pPr algn="l">
              <a:lnSpc>
                <a:spcPct val="106000"/>
              </a:lnSpc>
            </a:pPr>
            <a:r>
              <a:rPr lang="en-US" sz="3070" spc="-46">
                <a:solidFill>
                  <a:srgbClr val="1F2930"/>
                </a:solidFill>
                <a:latin typeface="Aptos Serif"/>
              </a:rPr>
              <a:t>Headline</a:t>
            </a:r>
            <a:endParaRPr/>
          </a:p>
        </p:txBody>
      </p:sp>
      <p:sp>
        <p:nvSpPr>
          <p:cNvPr id="7" name="CCN Timeline rail"/>
          <p:cNvSpPr/>
          <p:nvPr/>
        </p:nvSpPr>
        <p:spPr>
          <a:xfrm>
            <a:off x="685800" y="2938856"/>
            <a:ext cx="10817352" cy="0"/>
          </a:xfrm>
          <a:prstGeom prst="line">
            <a:avLst/>
          </a:prstGeom>
          <a:noFill/>
          <a:ln w="14605">
            <a:solidFill>
              <a:srgbClr val="B7C3CB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" name="CCN Timeline progress"/>
          <p:cNvSpPr/>
          <p:nvPr/>
        </p:nvSpPr>
        <p:spPr>
          <a:xfrm>
            <a:off x="685800" y="2913253"/>
            <a:ext cx="5454396" cy="0"/>
          </a:xfrm>
          <a:prstGeom prst="line">
            <a:avLst/>
          </a:prstGeom>
          <a:noFill/>
          <a:ln w="36576">
            <a:solidFill>
              <a:srgbClr val="3F586A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9" name="CCN Timeline month 1"/>
          <p:cNvSpPr>
            <a:spLocks noGrp="1"/>
          </p:cNvSpPr>
          <p:nvPr>
            <p:ph type="body" idx="17" hasCustomPrompt="1"/>
          </p:nvPr>
        </p:nvSpPr>
        <p:spPr>
          <a:xfrm>
            <a:off x="685800" y="3194888"/>
            <a:ext cx="2635758" cy="13716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690" b="1" spc="69">
                <a:solidFill>
                  <a:srgbClr val="5E6C75"/>
                </a:solidFill>
                <a:latin typeface="Apto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690" b="1" spc="69">
                <a:solidFill>
                  <a:srgbClr val="5E6C75"/>
                </a:solidFill>
                <a:latin typeface="Aptos"/>
              </a:rPr>
              <a:t>Month</a:t>
            </a:r>
            <a:endParaRPr/>
          </a:p>
        </p:txBody>
      </p:sp>
      <p:sp>
        <p:nvSpPr>
          <p:cNvPr id="10" name="CCN Timeline date 1"/>
          <p:cNvSpPr>
            <a:spLocks noGrp="1"/>
          </p:cNvSpPr>
          <p:nvPr>
            <p:ph type="body" idx="12" hasCustomPrompt="1"/>
          </p:nvPr>
        </p:nvSpPr>
        <p:spPr>
          <a:xfrm>
            <a:off x="685800" y="3332048"/>
            <a:ext cx="2635758" cy="36576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92000"/>
              </a:lnSpc>
              <a:spcBef>
                <a:spcPts val="0"/>
              </a:spcBef>
              <a:buNone/>
              <a:defRPr sz="2690" spc="-108">
                <a:solidFill>
                  <a:srgbClr val="3F586A"/>
                </a:solidFill>
                <a:latin typeface="Aptos Serif"/>
              </a:defRPr>
            </a:lvl1pPr>
          </a:lstStyle>
          <a:p>
            <a:pPr algn="l">
              <a:lnSpc>
                <a:spcPct val="92000"/>
              </a:lnSpc>
            </a:pPr>
            <a:r>
              <a:rPr lang="en-US" sz="2690" spc="-108">
                <a:solidFill>
                  <a:srgbClr val="3F586A"/>
                </a:solidFill>
                <a:latin typeface="Aptos Serif"/>
              </a:rPr>
              <a:t>00</a:t>
            </a:r>
            <a:endParaRPr/>
          </a:p>
        </p:txBody>
      </p:sp>
      <p:sp>
        <p:nvSpPr>
          <p:cNvPr id="11" name="CCN Timeline title 1"/>
          <p:cNvSpPr>
            <a:spLocks noGrp="1"/>
          </p:cNvSpPr>
          <p:nvPr>
            <p:ph type="body" idx="27" hasCustomPrompt="1"/>
          </p:nvPr>
        </p:nvSpPr>
        <p:spPr>
          <a:xfrm>
            <a:off x="685800" y="3853256"/>
            <a:ext cx="2635758" cy="32004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15000"/>
              </a:lnSpc>
              <a:spcBef>
                <a:spcPts val="0"/>
              </a:spcBef>
              <a:buNone/>
              <a:defRPr sz="1200" b="1">
                <a:solidFill>
                  <a:srgbClr val="1F2930"/>
                </a:solidFill>
                <a:latin typeface="Aptos Display"/>
              </a:defRPr>
            </a:lvl1pPr>
          </a:lstStyle>
          <a:p>
            <a:pPr algn="l">
              <a:lnSpc>
                <a:spcPct val="115000"/>
              </a:lnSpc>
            </a:pPr>
            <a:r>
              <a:rPr lang="en-US" sz="1200" b="1">
                <a:solidFill>
                  <a:srgbClr val="1F2930"/>
                </a:solidFill>
                <a:latin typeface="Aptos Display"/>
              </a:rPr>
              <a:t>Timeline title</a:t>
            </a:r>
            <a:endParaRPr/>
          </a:p>
        </p:txBody>
      </p:sp>
      <p:sp>
        <p:nvSpPr>
          <p:cNvPr id="12" name="CCN Timeline note 1"/>
          <p:cNvSpPr>
            <a:spLocks noGrp="1"/>
          </p:cNvSpPr>
          <p:nvPr>
            <p:ph type="body" idx="22" hasCustomPrompt="1"/>
          </p:nvPr>
        </p:nvSpPr>
        <p:spPr>
          <a:xfrm>
            <a:off x="685800" y="4209872"/>
            <a:ext cx="2544318" cy="499263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000">
                <a:solidFill>
                  <a:srgbClr val="5E6C75"/>
                </a:solidFill>
                <a:latin typeface="Aptos"/>
              </a:defRPr>
            </a:lvl1pPr>
          </a:lstStyle>
          <a:p>
            <a:pPr algn="l">
              <a:lnSpc>
                <a:spcPct val="125000"/>
              </a:lnSpc>
            </a:pPr>
            <a:r>
              <a:rPr lang="en-US" sz="1000">
                <a:solidFill>
                  <a:srgbClr val="5E6C75"/>
                </a:solidFill>
                <a:latin typeface="Aptos"/>
              </a:rPr>
              <a:t>Timeline note</a:t>
            </a:r>
            <a:endParaRPr/>
          </a:p>
        </p:txBody>
      </p:sp>
      <p:sp>
        <p:nvSpPr>
          <p:cNvPr id="13" name="CCN Timeline month 2"/>
          <p:cNvSpPr>
            <a:spLocks noGrp="1"/>
          </p:cNvSpPr>
          <p:nvPr>
            <p:ph type="body" idx="18" hasCustomPrompt="1"/>
          </p:nvPr>
        </p:nvSpPr>
        <p:spPr>
          <a:xfrm>
            <a:off x="3412998" y="3194888"/>
            <a:ext cx="2635758" cy="13716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690" b="1" spc="69">
                <a:solidFill>
                  <a:srgbClr val="5E6C75"/>
                </a:solidFill>
                <a:latin typeface="Apto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690" b="1" spc="69">
                <a:solidFill>
                  <a:srgbClr val="5E6C75"/>
                </a:solidFill>
                <a:latin typeface="Aptos"/>
              </a:rPr>
              <a:t>Month</a:t>
            </a:r>
            <a:endParaRPr/>
          </a:p>
        </p:txBody>
      </p:sp>
      <p:sp>
        <p:nvSpPr>
          <p:cNvPr id="14" name="CCN Timeline date 2"/>
          <p:cNvSpPr>
            <a:spLocks noGrp="1"/>
          </p:cNvSpPr>
          <p:nvPr>
            <p:ph type="body" idx="13" hasCustomPrompt="1"/>
          </p:nvPr>
        </p:nvSpPr>
        <p:spPr>
          <a:xfrm>
            <a:off x="3412998" y="3332048"/>
            <a:ext cx="2635758" cy="36576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92000"/>
              </a:lnSpc>
              <a:spcBef>
                <a:spcPts val="0"/>
              </a:spcBef>
              <a:buNone/>
              <a:defRPr sz="2690" b="1" spc="-108">
                <a:solidFill>
                  <a:srgbClr val="AB3300"/>
                </a:solidFill>
                <a:latin typeface="Aptos Serif"/>
              </a:defRPr>
            </a:lvl1pPr>
          </a:lstStyle>
          <a:p>
            <a:pPr algn="l">
              <a:lnSpc>
                <a:spcPct val="92000"/>
              </a:lnSpc>
            </a:pPr>
            <a:r>
              <a:rPr lang="en-US" sz="2690" b="1" spc="-108">
                <a:solidFill>
                  <a:srgbClr val="AB3300"/>
                </a:solidFill>
                <a:latin typeface="Aptos Serif"/>
              </a:rPr>
              <a:t>00</a:t>
            </a:r>
            <a:endParaRPr/>
          </a:p>
        </p:txBody>
      </p:sp>
      <p:sp>
        <p:nvSpPr>
          <p:cNvPr id="15" name="CCN Timeline title 2"/>
          <p:cNvSpPr>
            <a:spLocks noGrp="1"/>
          </p:cNvSpPr>
          <p:nvPr>
            <p:ph type="body" idx="28" hasCustomPrompt="1"/>
          </p:nvPr>
        </p:nvSpPr>
        <p:spPr>
          <a:xfrm>
            <a:off x="3412998" y="3853256"/>
            <a:ext cx="2635758" cy="32004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15000"/>
              </a:lnSpc>
              <a:spcBef>
                <a:spcPts val="0"/>
              </a:spcBef>
              <a:buNone/>
              <a:defRPr sz="1200" b="1">
                <a:solidFill>
                  <a:srgbClr val="1F2930"/>
                </a:solidFill>
                <a:latin typeface="Aptos Display"/>
              </a:defRPr>
            </a:lvl1pPr>
          </a:lstStyle>
          <a:p>
            <a:pPr algn="l">
              <a:lnSpc>
                <a:spcPct val="115000"/>
              </a:lnSpc>
            </a:pPr>
            <a:r>
              <a:rPr lang="en-US" sz="1200" b="1">
                <a:solidFill>
                  <a:srgbClr val="1F2930"/>
                </a:solidFill>
                <a:latin typeface="Aptos Display"/>
              </a:rPr>
              <a:t>Timeline title</a:t>
            </a:r>
            <a:endParaRPr/>
          </a:p>
        </p:txBody>
      </p:sp>
      <p:sp>
        <p:nvSpPr>
          <p:cNvPr id="16" name="CCN Timeline note 2"/>
          <p:cNvSpPr>
            <a:spLocks noGrp="1"/>
          </p:cNvSpPr>
          <p:nvPr>
            <p:ph type="body" idx="23" hasCustomPrompt="1"/>
          </p:nvPr>
        </p:nvSpPr>
        <p:spPr>
          <a:xfrm>
            <a:off x="3412998" y="4209872"/>
            <a:ext cx="2544318" cy="499263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000">
                <a:solidFill>
                  <a:srgbClr val="5E6C75"/>
                </a:solidFill>
                <a:latin typeface="Aptos"/>
              </a:defRPr>
            </a:lvl1pPr>
          </a:lstStyle>
          <a:p>
            <a:pPr algn="l">
              <a:lnSpc>
                <a:spcPct val="125000"/>
              </a:lnSpc>
            </a:pPr>
            <a:r>
              <a:rPr lang="en-US" sz="1000">
                <a:solidFill>
                  <a:srgbClr val="5E6C75"/>
                </a:solidFill>
                <a:latin typeface="Aptos"/>
              </a:rPr>
              <a:t>Timeline note</a:t>
            </a:r>
            <a:endParaRPr/>
          </a:p>
        </p:txBody>
      </p:sp>
      <p:sp>
        <p:nvSpPr>
          <p:cNvPr id="18" name="CCN Timeline month 3"/>
          <p:cNvSpPr>
            <a:spLocks noGrp="1"/>
          </p:cNvSpPr>
          <p:nvPr>
            <p:ph type="body" idx="19" hasCustomPrompt="1"/>
          </p:nvPr>
        </p:nvSpPr>
        <p:spPr>
          <a:xfrm>
            <a:off x="6140196" y="3194888"/>
            <a:ext cx="2635758" cy="13716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690" b="1" spc="69">
                <a:solidFill>
                  <a:srgbClr val="5E6C75"/>
                </a:solidFill>
                <a:latin typeface="Apto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690" b="1" spc="69">
                <a:solidFill>
                  <a:srgbClr val="5E6C75"/>
                </a:solidFill>
                <a:latin typeface="Aptos"/>
              </a:rPr>
              <a:t>Month</a:t>
            </a:r>
            <a:endParaRPr/>
          </a:p>
        </p:txBody>
      </p:sp>
      <p:sp>
        <p:nvSpPr>
          <p:cNvPr id="19" name="CCN Timeline date 3"/>
          <p:cNvSpPr>
            <a:spLocks noGrp="1"/>
          </p:cNvSpPr>
          <p:nvPr>
            <p:ph type="body" idx="14" hasCustomPrompt="1"/>
          </p:nvPr>
        </p:nvSpPr>
        <p:spPr>
          <a:xfrm>
            <a:off x="6140196" y="3332048"/>
            <a:ext cx="2635758" cy="36576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92000"/>
              </a:lnSpc>
              <a:spcBef>
                <a:spcPts val="0"/>
              </a:spcBef>
              <a:buNone/>
              <a:defRPr sz="2690" spc="-108">
                <a:solidFill>
                  <a:srgbClr val="5E6C75"/>
                </a:solidFill>
                <a:latin typeface="Aptos Serif"/>
              </a:defRPr>
            </a:lvl1pPr>
          </a:lstStyle>
          <a:p>
            <a:pPr algn="l">
              <a:lnSpc>
                <a:spcPct val="92000"/>
              </a:lnSpc>
            </a:pPr>
            <a:r>
              <a:rPr lang="en-US" sz="2690" spc="-108">
                <a:solidFill>
                  <a:srgbClr val="5E6C75"/>
                </a:solidFill>
                <a:latin typeface="Aptos Serif"/>
              </a:rPr>
              <a:t>00</a:t>
            </a:r>
            <a:endParaRPr/>
          </a:p>
        </p:txBody>
      </p:sp>
      <p:sp>
        <p:nvSpPr>
          <p:cNvPr id="20" name="CCN Timeline title 3"/>
          <p:cNvSpPr>
            <a:spLocks noGrp="1"/>
          </p:cNvSpPr>
          <p:nvPr>
            <p:ph type="body" idx="29" hasCustomPrompt="1"/>
          </p:nvPr>
        </p:nvSpPr>
        <p:spPr>
          <a:xfrm>
            <a:off x="6140196" y="3853256"/>
            <a:ext cx="2635758" cy="32004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15000"/>
              </a:lnSpc>
              <a:spcBef>
                <a:spcPts val="0"/>
              </a:spcBef>
              <a:buNone/>
              <a:defRPr sz="1200" b="1">
                <a:solidFill>
                  <a:srgbClr val="1F2930"/>
                </a:solidFill>
                <a:latin typeface="Aptos Display"/>
              </a:defRPr>
            </a:lvl1pPr>
          </a:lstStyle>
          <a:p>
            <a:pPr algn="l">
              <a:lnSpc>
                <a:spcPct val="115000"/>
              </a:lnSpc>
            </a:pPr>
            <a:r>
              <a:rPr lang="en-US" sz="1200" b="1">
                <a:solidFill>
                  <a:srgbClr val="1F2930"/>
                </a:solidFill>
                <a:latin typeface="Aptos Display"/>
              </a:rPr>
              <a:t>Timeline title</a:t>
            </a:r>
            <a:endParaRPr/>
          </a:p>
        </p:txBody>
      </p:sp>
      <p:sp>
        <p:nvSpPr>
          <p:cNvPr id="21" name="CCN Timeline note 3"/>
          <p:cNvSpPr>
            <a:spLocks noGrp="1"/>
          </p:cNvSpPr>
          <p:nvPr>
            <p:ph type="body" idx="24" hasCustomPrompt="1"/>
          </p:nvPr>
        </p:nvSpPr>
        <p:spPr>
          <a:xfrm>
            <a:off x="6140196" y="4209872"/>
            <a:ext cx="2544318" cy="499263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000">
                <a:solidFill>
                  <a:srgbClr val="5E6C75"/>
                </a:solidFill>
                <a:latin typeface="Aptos"/>
              </a:defRPr>
            </a:lvl1pPr>
          </a:lstStyle>
          <a:p>
            <a:pPr algn="l">
              <a:lnSpc>
                <a:spcPct val="125000"/>
              </a:lnSpc>
            </a:pPr>
            <a:r>
              <a:rPr lang="en-US" sz="1000">
                <a:solidFill>
                  <a:srgbClr val="5E6C75"/>
                </a:solidFill>
                <a:latin typeface="Aptos"/>
              </a:rPr>
              <a:t>Timeline note</a:t>
            </a:r>
            <a:endParaRPr/>
          </a:p>
        </p:txBody>
      </p:sp>
      <p:sp>
        <p:nvSpPr>
          <p:cNvPr id="22" name="CCN Timeline month 4"/>
          <p:cNvSpPr>
            <a:spLocks noGrp="1"/>
          </p:cNvSpPr>
          <p:nvPr>
            <p:ph type="body" idx="20" hasCustomPrompt="1"/>
          </p:nvPr>
        </p:nvSpPr>
        <p:spPr>
          <a:xfrm>
            <a:off x="8867394" y="3194888"/>
            <a:ext cx="2635758" cy="13716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690" b="1" spc="69">
                <a:solidFill>
                  <a:srgbClr val="5E6C75"/>
                </a:solidFill>
                <a:latin typeface="Apto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690" b="1" spc="69">
                <a:solidFill>
                  <a:srgbClr val="5E6C75"/>
                </a:solidFill>
                <a:latin typeface="Aptos"/>
              </a:rPr>
              <a:t>Month</a:t>
            </a:r>
            <a:endParaRPr/>
          </a:p>
        </p:txBody>
      </p:sp>
      <p:sp>
        <p:nvSpPr>
          <p:cNvPr id="23" name="CCN Timeline date 4"/>
          <p:cNvSpPr>
            <a:spLocks noGrp="1"/>
          </p:cNvSpPr>
          <p:nvPr>
            <p:ph type="body" idx="15" hasCustomPrompt="1"/>
          </p:nvPr>
        </p:nvSpPr>
        <p:spPr>
          <a:xfrm>
            <a:off x="8867394" y="3332048"/>
            <a:ext cx="2635758" cy="36576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92000"/>
              </a:lnSpc>
              <a:spcBef>
                <a:spcPts val="0"/>
              </a:spcBef>
              <a:buNone/>
              <a:defRPr sz="2690" spc="-108">
                <a:solidFill>
                  <a:srgbClr val="5E6C75"/>
                </a:solidFill>
                <a:latin typeface="Aptos Serif"/>
              </a:defRPr>
            </a:lvl1pPr>
          </a:lstStyle>
          <a:p>
            <a:pPr algn="l">
              <a:lnSpc>
                <a:spcPct val="92000"/>
              </a:lnSpc>
            </a:pPr>
            <a:r>
              <a:rPr lang="en-US" sz="2690" spc="-108">
                <a:solidFill>
                  <a:srgbClr val="5E6C75"/>
                </a:solidFill>
                <a:latin typeface="Aptos Serif"/>
              </a:rPr>
              <a:t>00</a:t>
            </a:r>
            <a:endParaRPr/>
          </a:p>
        </p:txBody>
      </p:sp>
      <p:sp>
        <p:nvSpPr>
          <p:cNvPr id="24" name="CCN Timeline title 4"/>
          <p:cNvSpPr>
            <a:spLocks noGrp="1"/>
          </p:cNvSpPr>
          <p:nvPr>
            <p:ph type="body" idx="30" hasCustomPrompt="1"/>
          </p:nvPr>
        </p:nvSpPr>
        <p:spPr>
          <a:xfrm>
            <a:off x="8867394" y="3853256"/>
            <a:ext cx="2635758" cy="32004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15000"/>
              </a:lnSpc>
              <a:spcBef>
                <a:spcPts val="0"/>
              </a:spcBef>
              <a:buNone/>
              <a:defRPr sz="1200" b="1">
                <a:solidFill>
                  <a:srgbClr val="1F2930"/>
                </a:solidFill>
                <a:latin typeface="Aptos Display"/>
              </a:defRPr>
            </a:lvl1pPr>
          </a:lstStyle>
          <a:p>
            <a:pPr algn="l">
              <a:lnSpc>
                <a:spcPct val="115000"/>
              </a:lnSpc>
            </a:pPr>
            <a:r>
              <a:rPr lang="en-US" sz="1200" b="1">
                <a:solidFill>
                  <a:srgbClr val="1F2930"/>
                </a:solidFill>
                <a:latin typeface="Aptos Display"/>
              </a:rPr>
              <a:t>Timeline title</a:t>
            </a:r>
            <a:endParaRPr/>
          </a:p>
        </p:txBody>
      </p:sp>
      <p:sp>
        <p:nvSpPr>
          <p:cNvPr id="25" name="CCN Timeline note 4"/>
          <p:cNvSpPr>
            <a:spLocks noGrp="1"/>
          </p:cNvSpPr>
          <p:nvPr>
            <p:ph type="body" idx="25" hasCustomPrompt="1"/>
          </p:nvPr>
        </p:nvSpPr>
        <p:spPr>
          <a:xfrm>
            <a:off x="8867394" y="4209872"/>
            <a:ext cx="2544318" cy="499263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000">
                <a:solidFill>
                  <a:srgbClr val="5E6C75"/>
                </a:solidFill>
                <a:latin typeface="Aptos"/>
              </a:defRPr>
            </a:lvl1pPr>
          </a:lstStyle>
          <a:p>
            <a:pPr algn="l">
              <a:lnSpc>
                <a:spcPct val="125000"/>
              </a:lnSpc>
            </a:pPr>
            <a:r>
              <a:rPr lang="en-US" sz="1000">
                <a:solidFill>
                  <a:srgbClr val="5E6C75"/>
                </a:solidFill>
                <a:latin typeface="Aptos"/>
              </a:rPr>
              <a:t>Timeline note</a:t>
            </a:r>
            <a:endParaRPr/>
          </a:p>
        </p:txBody>
      </p:sp>
      <p:sp>
        <p:nvSpPr>
          <p:cNvPr id="30" name="CCN Timeline context rule"/>
          <p:cNvSpPr/>
          <p:nvPr/>
        </p:nvSpPr>
        <p:spPr>
          <a:xfrm>
            <a:off x="685800" y="4818863"/>
            <a:ext cx="10817352" cy="0"/>
          </a:xfrm>
          <a:prstGeom prst="line">
            <a:avLst/>
          </a:prstGeom>
          <a:noFill/>
          <a:ln w="12700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1" name="CCN Timeline context"/>
          <p:cNvSpPr>
            <a:spLocks noGrp="1"/>
          </p:cNvSpPr>
          <p:nvPr>
            <p:ph type="body" idx="11" hasCustomPrompt="1"/>
          </p:nvPr>
        </p:nvSpPr>
        <p:spPr>
          <a:xfrm>
            <a:off x="685800" y="4946879"/>
            <a:ext cx="10817352" cy="1344193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1000">
                <a:solidFill>
                  <a:srgbClr val="46545E"/>
                </a:solidFill>
                <a:latin typeface="Aptos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en-US" sz="1000">
                <a:solidFill>
                  <a:srgbClr val="46545E"/>
                </a:solidFill>
                <a:latin typeface="Aptos"/>
              </a:rPr>
              <a:t>Timeline context</a:t>
            </a:r>
            <a:endParaRPr/>
          </a:p>
        </p:txBody>
      </p:sp>
      <p:sp>
        <p:nvSpPr>
          <p:cNvPr id="17" name="CCN Timeline current marker 2"/>
          <p:cNvSpPr/>
          <p:nvPr/>
        </p:nvSpPr>
        <p:spPr>
          <a:xfrm>
            <a:off x="5576469" y="2902280"/>
            <a:ext cx="292608" cy="58522"/>
          </a:xfrm>
          <a:prstGeom prst="rect">
            <a:avLst/>
          </a:prstGeom>
          <a:solidFill>
            <a:srgbClr val="AB3300"/>
          </a:solidFill>
          <a:ln w="12700">
            <a:noFill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userDrawn="1">
  <p:cSld name="CCN 13 Timeline - 5 milesto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CN Eyebrow"/>
          <p:cNvSpPr>
            <a:spLocks noGrp="1"/>
          </p:cNvSpPr>
          <p:nvPr>
            <p:ph type="body" idx="10" hasCustomPrompt="1"/>
          </p:nvPr>
        </p:nvSpPr>
        <p:spPr>
          <a:xfrm>
            <a:off x="685800" y="576072"/>
            <a:ext cx="6858000" cy="16459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790" spc="111">
                <a:solidFill>
                  <a:srgbClr val="5E6C75"/>
                </a:solidFill>
                <a:latin typeface="Aptos Display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790" spc="111">
                <a:solidFill>
                  <a:srgbClr val="5E6C75"/>
                </a:solidFill>
                <a:latin typeface="Aptos Display"/>
              </a:rPr>
              <a:t>Eyebrow</a:t>
            </a:r>
            <a:endParaRPr/>
          </a:p>
        </p:txBody>
      </p:sp>
      <p:sp>
        <p:nvSpPr>
          <p:cNvPr id="4" name="CCN Headline"/>
          <p:cNvSpPr>
            <a:spLocks noGrp="1"/>
          </p:cNvSpPr>
          <p:nvPr>
            <p:ph type="title" hasCustomPrompt="1"/>
          </p:nvPr>
        </p:nvSpPr>
        <p:spPr>
          <a:xfrm>
            <a:off x="685800" y="850392"/>
            <a:ext cx="7132320" cy="899719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06000"/>
              </a:lnSpc>
              <a:spcBef>
                <a:spcPts val="0"/>
              </a:spcBef>
              <a:buNone/>
              <a:defRPr sz="3070" spc="-46">
                <a:solidFill>
                  <a:srgbClr val="1F2930"/>
                </a:solidFill>
                <a:latin typeface="Aptos Serif"/>
              </a:defRPr>
            </a:lvl1pPr>
          </a:lstStyle>
          <a:p>
            <a:pPr algn="l">
              <a:lnSpc>
                <a:spcPct val="106000"/>
              </a:lnSpc>
            </a:pPr>
            <a:r>
              <a:rPr lang="en-US" sz="3070" spc="-46">
                <a:solidFill>
                  <a:srgbClr val="1F2930"/>
                </a:solidFill>
                <a:latin typeface="Aptos Serif"/>
              </a:rPr>
              <a:t>Headline</a:t>
            </a:r>
            <a:endParaRPr/>
          </a:p>
        </p:txBody>
      </p:sp>
      <p:sp>
        <p:nvSpPr>
          <p:cNvPr id="7" name="CCN Timeline rail"/>
          <p:cNvSpPr/>
          <p:nvPr/>
        </p:nvSpPr>
        <p:spPr>
          <a:xfrm>
            <a:off x="685800" y="2938856"/>
            <a:ext cx="10817352" cy="0"/>
          </a:xfrm>
          <a:prstGeom prst="line">
            <a:avLst/>
          </a:prstGeom>
          <a:noFill/>
          <a:ln w="14605">
            <a:solidFill>
              <a:srgbClr val="B7C3CB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" name="CCN Timeline progress"/>
          <p:cNvSpPr/>
          <p:nvPr/>
        </p:nvSpPr>
        <p:spPr>
          <a:xfrm>
            <a:off x="685800" y="2913253"/>
            <a:ext cx="6490411" cy="0"/>
          </a:xfrm>
          <a:prstGeom prst="line">
            <a:avLst/>
          </a:prstGeom>
          <a:noFill/>
          <a:ln w="36576">
            <a:solidFill>
              <a:srgbClr val="3F586A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9" name="CCN Timeline month 1"/>
          <p:cNvSpPr>
            <a:spLocks noGrp="1"/>
          </p:cNvSpPr>
          <p:nvPr>
            <p:ph type="body" idx="17" hasCustomPrompt="1"/>
          </p:nvPr>
        </p:nvSpPr>
        <p:spPr>
          <a:xfrm>
            <a:off x="685800" y="3194888"/>
            <a:ext cx="2072030" cy="13716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690" b="1" spc="69">
                <a:solidFill>
                  <a:srgbClr val="5E6C75"/>
                </a:solidFill>
                <a:latin typeface="Apto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690" b="1" spc="69">
                <a:solidFill>
                  <a:srgbClr val="5E6C75"/>
                </a:solidFill>
                <a:latin typeface="Aptos"/>
              </a:rPr>
              <a:t>Month</a:t>
            </a:r>
            <a:endParaRPr/>
          </a:p>
        </p:txBody>
      </p:sp>
      <p:sp>
        <p:nvSpPr>
          <p:cNvPr id="10" name="CCN Timeline date 1"/>
          <p:cNvSpPr>
            <a:spLocks noGrp="1"/>
          </p:cNvSpPr>
          <p:nvPr>
            <p:ph type="body" idx="12" hasCustomPrompt="1"/>
          </p:nvPr>
        </p:nvSpPr>
        <p:spPr>
          <a:xfrm>
            <a:off x="685800" y="3332048"/>
            <a:ext cx="2072030" cy="36576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92000"/>
              </a:lnSpc>
              <a:spcBef>
                <a:spcPts val="0"/>
              </a:spcBef>
              <a:buNone/>
              <a:defRPr sz="2690" spc="-108">
                <a:solidFill>
                  <a:srgbClr val="3F586A"/>
                </a:solidFill>
                <a:latin typeface="Aptos Serif"/>
              </a:defRPr>
            </a:lvl1pPr>
          </a:lstStyle>
          <a:p>
            <a:pPr algn="l">
              <a:lnSpc>
                <a:spcPct val="92000"/>
              </a:lnSpc>
            </a:pPr>
            <a:r>
              <a:rPr lang="en-US" sz="2690" spc="-108">
                <a:solidFill>
                  <a:srgbClr val="3F586A"/>
                </a:solidFill>
                <a:latin typeface="Aptos Serif"/>
              </a:rPr>
              <a:t>00</a:t>
            </a:r>
            <a:endParaRPr/>
          </a:p>
        </p:txBody>
      </p:sp>
      <p:sp>
        <p:nvSpPr>
          <p:cNvPr id="11" name="CCN Timeline title 1"/>
          <p:cNvSpPr>
            <a:spLocks noGrp="1"/>
          </p:cNvSpPr>
          <p:nvPr>
            <p:ph type="body" idx="27" hasCustomPrompt="1"/>
          </p:nvPr>
        </p:nvSpPr>
        <p:spPr>
          <a:xfrm>
            <a:off x="685800" y="3853256"/>
            <a:ext cx="2072030" cy="32004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15000"/>
              </a:lnSpc>
              <a:spcBef>
                <a:spcPts val="0"/>
              </a:spcBef>
              <a:buNone/>
              <a:defRPr sz="1200" b="1">
                <a:solidFill>
                  <a:srgbClr val="1F2930"/>
                </a:solidFill>
                <a:latin typeface="Aptos Display"/>
              </a:defRPr>
            </a:lvl1pPr>
          </a:lstStyle>
          <a:p>
            <a:pPr algn="l">
              <a:lnSpc>
                <a:spcPct val="115000"/>
              </a:lnSpc>
            </a:pPr>
            <a:r>
              <a:rPr lang="en-US" sz="1200" b="1">
                <a:solidFill>
                  <a:srgbClr val="1F2930"/>
                </a:solidFill>
                <a:latin typeface="Aptos Display"/>
              </a:rPr>
              <a:t>Timeline title</a:t>
            </a:r>
            <a:endParaRPr/>
          </a:p>
        </p:txBody>
      </p:sp>
      <p:sp>
        <p:nvSpPr>
          <p:cNvPr id="12" name="CCN Timeline note 1"/>
          <p:cNvSpPr>
            <a:spLocks noGrp="1"/>
          </p:cNvSpPr>
          <p:nvPr>
            <p:ph type="body" idx="22" hasCustomPrompt="1"/>
          </p:nvPr>
        </p:nvSpPr>
        <p:spPr>
          <a:xfrm>
            <a:off x="685800" y="4209872"/>
            <a:ext cx="1980590" cy="499263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000">
                <a:solidFill>
                  <a:srgbClr val="5E6C75"/>
                </a:solidFill>
                <a:latin typeface="Aptos"/>
              </a:defRPr>
            </a:lvl1pPr>
          </a:lstStyle>
          <a:p>
            <a:pPr algn="l">
              <a:lnSpc>
                <a:spcPct val="125000"/>
              </a:lnSpc>
            </a:pPr>
            <a:r>
              <a:rPr lang="en-US" sz="1000">
                <a:solidFill>
                  <a:srgbClr val="5E6C75"/>
                </a:solidFill>
                <a:latin typeface="Aptos"/>
              </a:rPr>
              <a:t>Timeline note</a:t>
            </a:r>
            <a:endParaRPr/>
          </a:p>
        </p:txBody>
      </p:sp>
      <p:sp>
        <p:nvSpPr>
          <p:cNvPr id="13" name="CCN Timeline month 2"/>
          <p:cNvSpPr>
            <a:spLocks noGrp="1"/>
          </p:cNvSpPr>
          <p:nvPr>
            <p:ph type="body" idx="18" hasCustomPrompt="1"/>
          </p:nvPr>
        </p:nvSpPr>
        <p:spPr>
          <a:xfrm>
            <a:off x="2849270" y="3194888"/>
            <a:ext cx="2072030" cy="13716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690" b="1" spc="69">
                <a:solidFill>
                  <a:srgbClr val="5E6C75"/>
                </a:solidFill>
                <a:latin typeface="Apto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690" b="1" spc="69">
                <a:solidFill>
                  <a:srgbClr val="5E6C75"/>
                </a:solidFill>
                <a:latin typeface="Aptos"/>
              </a:rPr>
              <a:t>Month</a:t>
            </a:r>
            <a:endParaRPr/>
          </a:p>
        </p:txBody>
      </p:sp>
      <p:sp>
        <p:nvSpPr>
          <p:cNvPr id="14" name="CCN Timeline date 2"/>
          <p:cNvSpPr>
            <a:spLocks noGrp="1"/>
          </p:cNvSpPr>
          <p:nvPr>
            <p:ph type="body" idx="13" hasCustomPrompt="1"/>
          </p:nvPr>
        </p:nvSpPr>
        <p:spPr>
          <a:xfrm>
            <a:off x="2849270" y="3332048"/>
            <a:ext cx="2072030" cy="36576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92000"/>
              </a:lnSpc>
              <a:spcBef>
                <a:spcPts val="0"/>
              </a:spcBef>
              <a:buNone/>
              <a:defRPr sz="2690" spc="-108">
                <a:solidFill>
                  <a:srgbClr val="3F586A"/>
                </a:solidFill>
                <a:latin typeface="Aptos Serif"/>
              </a:defRPr>
            </a:lvl1pPr>
          </a:lstStyle>
          <a:p>
            <a:pPr algn="l">
              <a:lnSpc>
                <a:spcPct val="92000"/>
              </a:lnSpc>
            </a:pPr>
            <a:r>
              <a:rPr lang="en-US" sz="2690" spc="-108">
                <a:solidFill>
                  <a:srgbClr val="3F586A"/>
                </a:solidFill>
                <a:latin typeface="Aptos Serif"/>
              </a:rPr>
              <a:t>00</a:t>
            </a:r>
            <a:endParaRPr/>
          </a:p>
        </p:txBody>
      </p:sp>
      <p:sp>
        <p:nvSpPr>
          <p:cNvPr id="15" name="CCN Timeline title 2"/>
          <p:cNvSpPr>
            <a:spLocks noGrp="1"/>
          </p:cNvSpPr>
          <p:nvPr>
            <p:ph type="body" idx="28" hasCustomPrompt="1"/>
          </p:nvPr>
        </p:nvSpPr>
        <p:spPr>
          <a:xfrm>
            <a:off x="2849270" y="3853256"/>
            <a:ext cx="2072030" cy="32004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15000"/>
              </a:lnSpc>
              <a:spcBef>
                <a:spcPts val="0"/>
              </a:spcBef>
              <a:buNone/>
              <a:defRPr sz="1200" b="1">
                <a:solidFill>
                  <a:srgbClr val="1F2930"/>
                </a:solidFill>
                <a:latin typeface="Aptos Display"/>
              </a:defRPr>
            </a:lvl1pPr>
          </a:lstStyle>
          <a:p>
            <a:pPr algn="l">
              <a:lnSpc>
                <a:spcPct val="115000"/>
              </a:lnSpc>
            </a:pPr>
            <a:r>
              <a:rPr lang="en-US" sz="1200" b="1">
                <a:solidFill>
                  <a:srgbClr val="1F2930"/>
                </a:solidFill>
                <a:latin typeface="Aptos Display"/>
              </a:rPr>
              <a:t>Timeline title</a:t>
            </a:r>
            <a:endParaRPr/>
          </a:p>
        </p:txBody>
      </p:sp>
      <p:sp>
        <p:nvSpPr>
          <p:cNvPr id="16" name="CCN Timeline note 2"/>
          <p:cNvSpPr>
            <a:spLocks noGrp="1"/>
          </p:cNvSpPr>
          <p:nvPr>
            <p:ph type="body" idx="23" hasCustomPrompt="1"/>
          </p:nvPr>
        </p:nvSpPr>
        <p:spPr>
          <a:xfrm>
            <a:off x="2849270" y="4209872"/>
            <a:ext cx="1980590" cy="499263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000">
                <a:solidFill>
                  <a:srgbClr val="5E6C75"/>
                </a:solidFill>
                <a:latin typeface="Aptos"/>
              </a:defRPr>
            </a:lvl1pPr>
          </a:lstStyle>
          <a:p>
            <a:pPr algn="l">
              <a:lnSpc>
                <a:spcPct val="125000"/>
              </a:lnSpc>
            </a:pPr>
            <a:r>
              <a:rPr lang="en-US" sz="1000">
                <a:solidFill>
                  <a:srgbClr val="5E6C75"/>
                </a:solidFill>
                <a:latin typeface="Aptos"/>
              </a:rPr>
              <a:t>Timeline note</a:t>
            </a:r>
            <a:endParaRPr/>
          </a:p>
        </p:txBody>
      </p:sp>
      <p:sp>
        <p:nvSpPr>
          <p:cNvPr id="17" name="CCN Timeline current marker 3"/>
          <p:cNvSpPr/>
          <p:nvPr/>
        </p:nvSpPr>
        <p:spPr>
          <a:xfrm>
            <a:off x="5012741" y="2902280"/>
            <a:ext cx="292608" cy="58522"/>
          </a:xfrm>
          <a:prstGeom prst="rect">
            <a:avLst/>
          </a:prstGeom>
          <a:solidFill>
            <a:srgbClr val="AB3300"/>
          </a:solidFill>
          <a:ln w="1270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8" name="CCN Timeline month 3"/>
          <p:cNvSpPr>
            <a:spLocks noGrp="1"/>
          </p:cNvSpPr>
          <p:nvPr>
            <p:ph type="body" idx="19" hasCustomPrompt="1"/>
          </p:nvPr>
        </p:nvSpPr>
        <p:spPr>
          <a:xfrm>
            <a:off x="5012741" y="3194888"/>
            <a:ext cx="2072030" cy="13716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690" b="1" spc="69">
                <a:solidFill>
                  <a:srgbClr val="5E6C75"/>
                </a:solidFill>
                <a:latin typeface="Apto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690" b="1" spc="69">
                <a:solidFill>
                  <a:srgbClr val="5E6C75"/>
                </a:solidFill>
                <a:latin typeface="Aptos"/>
              </a:rPr>
              <a:t>Month</a:t>
            </a:r>
            <a:endParaRPr/>
          </a:p>
        </p:txBody>
      </p:sp>
      <p:sp>
        <p:nvSpPr>
          <p:cNvPr id="19" name="CCN Timeline date 3"/>
          <p:cNvSpPr>
            <a:spLocks noGrp="1"/>
          </p:cNvSpPr>
          <p:nvPr>
            <p:ph type="body" idx="14" hasCustomPrompt="1"/>
          </p:nvPr>
        </p:nvSpPr>
        <p:spPr>
          <a:xfrm>
            <a:off x="5012741" y="3332048"/>
            <a:ext cx="2072030" cy="36576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92000"/>
              </a:lnSpc>
              <a:spcBef>
                <a:spcPts val="0"/>
              </a:spcBef>
              <a:buNone/>
              <a:defRPr sz="2690" b="1" spc="-108">
                <a:solidFill>
                  <a:srgbClr val="AB3300"/>
                </a:solidFill>
                <a:latin typeface="Aptos Serif"/>
              </a:defRPr>
            </a:lvl1pPr>
          </a:lstStyle>
          <a:p>
            <a:pPr algn="l">
              <a:lnSpc>
                <a:spcPct val="92000"/>
              </a:lnSpc>
            </a:pPr>
            <a:r>
              <a:rPr lang="en-US" sz="2690" b="1" spc="-108">
                <a:solidFill>
                  <a:srgbClr val="AB3300"/>
                </a:solidFill>
                <a:latin typeface="Aptos Serif"/>
              </a:rPr>
              <a:t>00</a:t>
            </a:r>
            <a:endParaRPr/>
          </a:p>
        </p:txBody>
      </p:sp>
      <p:sp>
        <p:nvSpPr>
          <p:cNvPr id="20" name="CCN Timeline title 3"/>
          <p:cNvSpPr>
            <a:spLocks noGrp="1"/>
          </p:cNvSpPr>
          <p:nvPr>
            <p:ph type="body" idx="29" hasCustomPrompt="1"/>
          </p:nvPr>
        </p:nvSpPr>
        <p:spPr>
          <a:xfrm>
            <a:off x="5012741" y="3853256"/>
            <a:ext cx="2072030" cy="32004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15000"/>
              </a:lnSpc>
              <a:spcBef>
                <a:spcPts val="0"/>
              </a:spcBef>
              <a:buNone/>
              <a:defRPr sz="1200" b="1">
                <a:solidFill>
                  <a:srgbClr val="1F2930"/>
                </a:solidFill>
                <a:latin typeface="Aptos Display"/>
              </a:defRPr>
            </a:lvl1pPr>
          </a:lstStyle>
          <a:p>
            <a:pPr algn="l">
              <a:lnSpc>
                <a:spcPct val="115000"/>
              </a:lnSpc>
            </a:pPr>
            <a:r>
              <a:rPr lang="en-US" sz="1200" b="1">
                <a:solidFill>
                  <a:srgbClr val="1F2930"/>
                </a:solidFill>
                <a:latin typeface="Aptos Display"/>
              </a:rPr>
              <a:t>Timeline title</a:t>
            </a:r>
            <a:endParaRPr/>
          </a:p>
        </p:txBody>
      </p:sp>
      <p:sp>
        <p:nvSpPr>
          <p:cNvPr id="21" name="CCN Timeline note 3"/>
          <p:cNvSpPr>
            <a:spLocks noGrp="1"/>
          </p:cNvSpPr>
          <p:nvPr>
            <p:ph type="body" idx="24" hasCustomPrompt="1"/>
          </p:nvPr>
        </p:nvSpPr>
        <p:spPr>
          <a:xfrm>
            <a:off x="5012741" y="4209872"/>
            <a:ext cx="1980590" cy="499263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000">
                <a:solidFill>
                  <a:srgbClr val="5E6C75"/>
                </a:solidFill>
                <a:latin typeface="Aptos"/>
              </a:defRPr>
            </a:lvl1pPr>
          </a:lstStyle>
          <a:p>
            <a:pPr algn="l">
              <a:lnSpc>
                <a:spcPct val="125000"/>
              </a:lnSpc>
            </a:pPr>
            <a:r>
              <a:rPr lang="en-US" sz="1000">
                <a:solidFill>
                  <a:srgbClr val="5E6C75"/>
                </a:solidFill>
                <a:latin typeface="Aptos"/>
              </a:rPr>
              <a:t>Timeline note</a:t>
            </a:r>
            <a:endParaRPr/>
          </a:p>
        </p:txBody>
      </p:sp>
      <p:sp>
        <p:nvSpPr>
          <p:cNvPr id="22" name="CCN Timeline month 4"/>
          <p:cNvSpPr>
            <a:spLocks noGrp="1"/>
          </p:cNvSpPr>
          <p:nvPr>
            <p:ph type="body" idx="20" hasCustomPrompt="1"/>
          </p:nvPr>
        </p:nvSpPr>
        <p:spPr>
          <a:xfrm>
            <a:off x="7176211" y="3194888"/>
            <a:ext cx="2072030" cy="13716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690" b="1" spc="69">
                <a:solidFill>
                  <a:srgbClr val="5E6C75"/>
                </a:solidFill>
                <a:latin typeface="Apto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690" b="1" spc="69">
                <a:solidFill>
                  <a:srgbClr val="5E6C75"/>
                </a:solidFill>
                <a:latin typeface="Aptos"/>
              </a:rPr>
              <a:t>Month</a:t>
            </a:r>
            <a:endParaRPr/>
          </a:p>
        </p:txBody>
      </p:sp>
      <p:sp>
        <p:nvSpPr>
          <p:cNvPr id="23" name="CCN Timeline date 4"/>
          <p:cNvSpPr>
            <a:spLocks noGrp="1"/>
          </p:cNvSpPr>
          <p:nvPr>
            <p:ph type="body" idx="15" hasCustomPrompt="1"/>
          </p:nvPr>
        </p:nvSpPr>
        <p:spPr>
          <a:xfrm>
            <a:off x="7176211" y="3332048"/>
            <a:ext cx="2072030" cy="36576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92000"/>
              </a:lnSpc>
              <a:spcBef>
                <a:spcPts val="0"/>
              </a:spcBef>
              <a:buNone/>
              <a:defRPr sz="2690" spc="-108">
                <a:solidFill>
                  <a:srgbClr val="5E6C75"/>
                </a:solidFill>
                <a:latin typeface="Aptos Serif"/>
              </a:defRPr>
            </a:lvl1pPr>
          </a:lstStyle>
          <a:p>
            <a:pPr algn="l">
              <a:lnSpc>
                <a:spcPct val="92000"/>
              </a:lnSpc>
            </a:pPr>
            <a:r>
              <a:rPr lang="en-US" sz="2690" spc="-108">
                <a:solidFill>
                  <a:srgbClr val="5E6C75"/>
                </a:solidFill>
                <a:latin typeface="Aptos Serif"/>
              </a:rPr>
              <a:t>00</a:t>
            </a:r>
            <a:endParaRPr/>
          </a:p>
        </p:txBody>
      </p:sp>
      <p:sp>
        <p:nvSpPr>
          <p:cNvPr id="24" name="CCN Timeline title 4"/>
          <p:cNvSpPr>
            <a:spLocks noGrp="1"/>
          </p:cNvSpPr>
          <p:nvPr>
            <p:ph type="body" idx="30" hasCustomPrompt="1"/>
          </p:nvPr>
        </p:nvSpPr>
        <p:spPr>
          <a:xfrm>
            <a:off x="7176211" y="3853256"/>
            <a:ext cx="2072030" cy="32004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15000"/>
              </a:lnSpc>
              <a:spcBef>
                <a:spcPts val="0"/>
              </a:spcBef>
              <a:buNone/>
              <a:defRPr sz="1200" b="1">
                <a:solidFill>
                  <a:srgbClr val="1F2930"/>
                </a:solidFill>
                <a:latin typeface="Aptos Display"/>
              </a:defRPr>
            </a:lvl1pPr>
          </a:lstStyle>
          <a:p>
            <a:pPr algn="l">
              <a:lnSpc>
                <a:spcPct val="115000"/>
              </a:lnSpc>
            </a:pPr>
            <a:r>
              <a:rPr lang="en-US" sz="1200" b="1">
                <a:solidFill>
                  <a:srgbClr val="1F2930"/>
                </a:solidFill>
                <a:latin typeface="Aptos Display"/>
              </a:rPr>
              <a:t>Timeline title</a:t>
            </a:r>
            <a:endParaRPr/>
          </a:p>
        </p:txBody>
      </p:sp>
      <p:sp>
        <p:nvSpPr>
          <p:cNvPr id="25" name="CCN Timeline note 4"/>
          <p:cNvSpPr>
            <a:spLocks noGrp="1"/>
          </p:cNvSpPr>
          <p:nvPr>
            <p:ph type="body" idx="25" hasCustomPrompt="1"/>
          </p:nvPr>
        </p:nvSpPr>
        <p:spPr>
          <a:xfrm>
            <a:off x="7176211" y="4209872"/>
            <a:ext cx="1980590" cy="499263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000">
                <a:solidFill>
                  <a:srgbClr val="5E6C75"/>
                </a:solidFill>
                <a:latin typeface="Aptos"/>
              </a:defRPr>
            </a:lvl1pPr>
          </a:lstStyle>
          <a:p>
            <a:pPr algn="l">
              <a:lnSpc>
                <a:spcPct val="125000"/>
              </a:lnSpc>
            </a:pPr>
            <a:r>
              <a:rPr lang="en-US" sz="1000">
                <a:solidFill>
                  <a:srgbClr val="5E6C75"/>
                </a:solidFill>
                <a:latin typeface="Aptos"/>
              </a:rPr>
              <a:t>Timeline note</a:t>
            </a:r>
            <a:endParaRPr/>
          </a:p>
        </p:txBody>
      </p:sp>
      <p:sp>
        <p:nvSpPr>
          <p:cNvPr id="26" name="CCN Timeline month 5"/>
          <p:cNvSpPr>
            <a:spLocks noGrp="1"/>
          </p:cNvSpPr>
          <p:nvPr>
            <p:ph type="body" idx="21" hasCustomPrompt="1"/>
          </p:nvPr>
        </p:nvSpPr>
        <p:spPr>
          <a:xfrm>
            <a:off x="9339682" y="3194888"/>
            <a:ext cx="2072030" cy="13716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690" b="1" spc="69">
                <a:solidFill>
                  <a:srgbClr val="5E6C75"/>
                </a:solidFill>
                <a:latin typeface="Apto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690" b="1" spc="69">
                <a:solidFill>
                  <a:srgbClr val="5E6C75"/>
                </a:solidFill>
                <a:latin typeface="Aptos"/>
              </a:rPr>
              <a:t>Month</a:t>
            </a:r>
            <a:endParaRPr/>
          </a:p>
        </p:txBody>
      </p:sp>
      <p:sp>
        <p:nvSpPr>
          <p:cNvPr id="27" name="CCN Timeline date 5"/>
          <p:cNvSpPr>
            <a:spLocks noGrp="1"/>
          </p:cNvSpPr>
          <p:nvPr>
            <p:ph type="body" idx="16" hasCustomPrompt="1"/>
          </p:nvPr>
        </p:nvSpPr>
        <p:spPr>
          <a:xfrm>
            <a:off x="9339682" y="3332048"/>
            <a:ext cx="2072030" cy="36576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92000"/>
              </a:lnSpc>
              <a:spcBef>
                <a:spcPts val="0"/>
              </a:spcBef>
              <a:buNone/>
              <a:defRPr sz="2690" spc="-108">
                <a:solidFill>
                  <a:srgbClr val="5E6C75"/>
                </a:solidFill>
                <a:latin typeface="Aptos Serif"/>
              </a:defRPr>
            </a:lvl1pPr>
          </a:lstStyle>
          <a:p>
            <a:pPr algn="l">
              <a:lnSpc>
                <a:spcPct val="92000"/>
              </a:lnSpc>
            </a:pPr>
            <a:r>
              <a:rPr lang="en-US" sz="2690" spc="-108">
                <a:solidFill>
                  <a:srgbClr val="5E6C75"/>
                </a:solidFill>
                <a:latin typeface="Aptos Serif"/>
              </a:rPr>
              <a:t>00</a:t>
            </a:r>
            <a:endParaRPr/>
          </a:p>
        </p:txBody>
      </p:sp>
      <p:sp>
        <p:nvSpPr>
          <p:cNvPr id="28" name="CCN Timeline title 5"/>
          <p:cNvSpPr>
            <a:spLocks noGrp="1"/>
          </p:cNvSpPr>
          <p:nvPr>
            <p:ph type="body" idx="31" hasCustomPrompt="1"/>
          </p:nvPr>
        </p:nvSpPr>
        <p:spPr>
          <a:xfrm>
            <a:off x="9339682" y="3853256"/>
            <a:ext cx="2072030" cy="32004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15000"/>
              </a:lnSpc>
              <a:spcBef>
                <a:spcPts val="0"/>
              </a:spcBef>
              <a:buNone/>
              <a:defRPr sz="1200" b="1">
                <a:solidFill>
                  <a:srgbClr val="1F2930"/>
                </a:solidFill>
                <a:latin typeface="Aptos Display"/>
              </a:defRPr>
            </a:lvl1pPr>
          </a:lstStyle>
          <a:p>
            <a:pPr algn="l">
              <a:lnSpc>
                <a:spcPct val="115000"/>
              </a:lnSpc>
            </a:pPr>
            <a:r>
              <a:rPr lang="en-US" sz="1200" b="1">
                <a:solidFill>
                  <a:srgbClr val="1F2930"/>
                </a:solidFill>
                <a:latin typeface="Aptos Display"/>
              </a:rPr>
              <a:t>Timeline title</a:t>
            </a:r>
            <a:endParaRPr/>
          </a:p>
        </p:txBody>
      </p:sp>
      <p:sp>
        <p:nvSpPr>
          <p:cNvPr id="29" name="CCN Timeline note 5"/>
          <p:cNvSpPr>
            <a:spLocks noGrp="1"/>
          </p:cNvSpPr>
          <p:nvPr>
            <p:ph type="body" idx="26" hasCustomPrompt="1"/>
          </p:nvPr>
        </p:nvSpPr>
        <p:spPr>
          <a:xfrm>
            <a:off x="9339682" y="4209872"/>
            <a:ext cx="1980590" cy="499263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000">
                <a:solidFill>
                  <a:srgbClr val="5E6C75"/>
                </a:solidFill>
                <a:latin typeface="Aptos"/>
              </a:defRPr>
            </a:lvl1pPr>
          </a:lstStyle>
          <a:p>
            <a:pPr algn="l">
              <a:lnSpc>
                <a:spcPct val="125000"/>
              </a:lnSpc>
            </a:pPr>
            <a:r>
              <a:rPr lang="en-US" sz="1000">
                <a:solidFill>
                  <a:srgbClr val="5E6C75"/>
                </a:solidFill>
                <a:latin typeface="Aptos"/>
              </a:rPr>
              <a:t>Timeline note</a:t>
            </a:r>
            <a:endParaRPr/>
          </a:p>
        </p:txBody>
      </p:sp>
      <p:sp>
        <p:nvSpPr>
          <p:cNvPr id="30" name="CCN Timeline context rule"/>
          <p:cNvSpPr/>
          <p:nvPr/>
        </p:nvSpPr>
        <p:spPr>
          <a:xfrm>
            <a:off x="685800" y="4818863"/>
            <a:ext cx="10817352" cy="0"/>
          </a:xfrm>
          <a:prstGeom prst="line">
            <a:avLst/>
          </a:prstGeom>
          <a:noFill/>
          <a:ln w="12700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1" name="CCN Timeline context"/>
          <p:cNvSpPr>
            <a:spLocks noGrp="1"/>
          </p:cNvSpPr>
          <p:nvPr>
            <p:ph type="body" idx="11" hasCustomPrompt="1"/>
          </p:nvPr>
        </p:nvSpPr>
        <p:spPr>
          <a:xfrm>
            <a:off x="685800" y="4946879"/>
            <a:ext cx="10817352" cy="1344193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1000">
                <a:solidFill>
                  <a:srgbClr val="46545E"/>
                </a:solidFill>
                <a:latin typeface="Aptos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en-US" sz="1000">
                <a:solidFill>
                  <a:srgbClr val="46545E"/>
                </a:solidFill>
                <a:latin typeface="Aptos"/>
              </a:rPr>
              <a:t>Timeline context</a:t>
            </a:r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userDrawn="1">
  <p:cSld name="CCN 13 Timeline - 6 milesto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CN Eyebrow"/>
          <p:cNvSpPr>
            <a:spLocks noGrp="1"/>
          </p:cNvSpPr>
          <p:nvPr>
            <p:ph type="body" idx="10" hasCustomPrompt="1"/>
          </p:nvPr>
        </p:nvSpPr>
        <p:spPr>
          <a:xfrm>
            <a:off x="685800" y="576072"/>
            <a:ext cx="6858000" cy="16459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790" spc="111">
                <a:solidFill>
                  <a:srgbClr val="5E6C75"/>
                </a:solidFill>
                <a:latin typeface="Aptos Display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790" spc="111">
                <a:solidFill>
                  <a:srgbClr val="5E6C75"/>
                </a:solidFill>
                <a:latin typeface="Aptos Display"/>
              </a:rPr>
              <a:t>Eyebrow</a:t>
            </a:r>
            <a:endParaRPr/>
          </a:p>
        </p:txBody>
      </p:sp>
      <p:sp>
        <p:nvSpPr>
          <p:cNvPr id="4" name="CCN Headline"/>
          <p:cNvSpPr>
            <a:spLocks noGrp="1"/>
          </p:cNvSpPr>
          <p:nvPr>
            <p:ph type="title" hasCustomPrompt="1"/>
          </p:nvPr>
        </p:nvSpPr>
        <p:spPr>
          <a:xfrm>
            <a:off x="685800" y="850392"/>
            <a:ext cx="7132320" cy="899719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06000"/>
              </a:lnSpc>
              <a:spcBef>
                <a:spcPts val="0"/>
              </a:spcBef>
              <a:buNone/>
              <a:defRPr sz="3070" spc="-46">
                <a:solidFill>
                  <a:srgbClr val="1F2930"/>
                </a:solidFill>
                <a:latin typeface="Aptos Serif"/>
              </a:defRPr>
            </a:lvl1pPr>
          </a:lstStyle>
          <a:p>
            <a:pPr algn="l">
              <a:lnSpc>
                <a:spcPct val="106000"/>
              </a:lnSpc>
            </a:pPr>
            <a:r>
              <a:rPr lang="en-US" sz="3070" spc="-46">
                <a:solidFill>
                  <a:srgbClr val="1F2930"/>
                </a:solidFill>
                <a:latin typeface="Aptos Serif"/>
              </a:rPr>
              <a:t>Headline</a:t>
            </a:r>
            <a:endParaRPr/>
          </a:p>
        </p:txBody>
      </p:sp>
      <p:sp>
        <p:nvSpPr>
          <p:cNvPr id="7" name="CCN Timeline rail"/>
          <p:cNvSpPr/>
          <p:nvPr/>
        </p:nvSpPr>
        <p:spPr>
          <a:xfrm>
            <a:off x="685800" y="2938856"/>
            <a:ext cx="10817352" cy="0"/>
          </a:xfrm>
          <a:prstGeom prst="line">
            <a:avLst/>
          </a:prstGeom>
          <a:noFill/>
          <a:ln w="14605">
            <a:solidFill>
              <a:srgbClr val="B7C3CB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" name="CCN Timeline progress"/>
          <p:cNvSpPr/>
          <p:nvPr/>
        </p:nvSpPr>
        <p:spPr>
          <a:xfrm>
            <a:off x="685800" y="2913253"/>
            <a:ext cx="5454396" cy="0"/>
          </a:xfrm>
          <a:prstGeom prst="line">
            <a:avLst/>
          </a:prstGeom>
          <a:noFill/>
          <a:ln w="36576">
            <a:solidFill>
              <a:srgbClr val="3F586A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9" name="CCN Timeline month 1"/>
          <p:cNvSpPr>
            <a:spLocks noGrp="1"/>
          </p:cNvSpPr>
          <p:nvPr>
            <p:ph type="body" idx="17" hasCustomPrompt="1"/>
          </p:nvPr>
        </p:nvSpPr>
        <p:spPr>
          <a:xfrm>
            <a:off x="685800" y="3194888"/>
            <a:ext cx="1726692" cy="13716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690" b="1" spc="69">
                <a:solidFill>
                  <a:srgbClr val="5E6C75"/>
                </a:solidFill>
                <a:latin typeface="Apto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690" b="1" spc="69">
                <a:solidFill>
                  <a:srgbClr val="5E6C75"/>
                </a:solidFill>
                <a:latin typeface="Aptos"/>
              </a:rPr>
              <a:t>Month</a:t>
            </a:r>
            <a:endParaRPr/>
          </a:p>
        </p:txBody>
      </p:sp>
      <p:sp>
        <p:nvSpPr>
          <p:cNvPr id="10" name="CCN Timeline date 1"/>
          <p:cNvSpPr>
            <a:spLocks noGrp="1"/>
          </p:cNvSpPr>
          <p:nvPr>
            <p:ph type="body" idx="12" hasCustomPrompt="1"/>
          </p:nvPr>
        </p:nvSpPr>
        <p:spPr>
          <a:xfrm>
            <a:off x="685800" y="3332048"/>
            <a:ext cx="1726692" cy="36576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92000"/>
              </a:lnSpc>
              <a:spcBef>
                <a:spcPts val="0"/>
              </a:spcBef>
              <a:buNone/>
              <a:defRPr sz="2690" spc="-108">
                <a:solidFill>
                  <a:srgbClr val="3F586A"/>
                </a:solidFill>
                <a:latin typeface="Aptos Serif"/>
              </a:defRPr>
            </a:lvl1pPr>
          </a:lstStyle>
          <a:p>
            <a:pPr algn="l">
              <a:lnSpc>
                <a:spcPct val="92000"/>
              </a:lnSpc>
            </a:pPr>
            <a:r>
              <a:rPr lang="en-US" sz="2690" spc="-108">
                <a:solidFill>
                  <a:srgbClr val="3F586A"/>
                </a:solidFill>
                <a:latin typeface="Aptos Serif"/>
              </a:rPr>
              <a:t>00</a:t>
            </a:r>
            <a:endParaRPr/>
          </a:p>
        </p:txBody>
      </p:sp>
      <p:sp>
        <p:nvSpPr>
          <p:cNvPr id="11" name="CCN Timeline title 1"/>
          <p:cNvSpPr>
            <a:spLocks noGrp="1"/>
          </p:cNvSpPr>
          <p:nvPr>
            <p:ph type="body" idx="27" hasCustomPrompt="1"/>
          </p:nvPr>
        </p:nvSpPr>
        <p:spPr>
          <a:xfrm>
            <a:off x="685800" y="3853256"/>
            <a:ext cx="1726692" cy="32004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15000"/>
              </a:lnSpc>
              <a:spcBef>
                <a:spcPts val="0"/>
              </a:spcBef>
              <a:buNone/>
              <a:defRPr sz="1200" b="1">
                <a:solidFill>
                  <a:srgbClr val="1F2930"/>
                </a:solidFill>
                <a:latin typeface="Aptos Display"/>
              </a:defRPr>
            </a:lvl1pPr>
          </a:lstStyle>
          <a:p>
            <a:pPr algn="l">
              <a:lnSpc>
                <a:spcPct val="115000"/>
              </a:lnSpc>
            </a:pPr>
            <a:r>
              <a:rPr lang="en-US" sz="1200" b="1">
                <a:solidFill>
                  <a:srgbClr val="1F2930"/>
                </a:solidFill>
                <a:latin typeface="Aptos Display"/>
              </a:rPr>
              <a:t>Timeline title</a:t>
            </a:r>
            <a:endParaRPr/>
          </a:p>
        </p:txBody>
      </p:sp>
      <p:sp>
        <p:nvSpPr>
          <p:cNvPr id="12" name="CCN Timeline note 1"/>
          <p:cNvSpPr>
            <a:spLocks noGrp="1"/>
          </p:cNvSpPr>
          <p:nvPr>
            <p:ph type="body" idx="22" hasCustomPrompt="1"/>
          </p:nvPr>
        </p:nvSpPr>
        <p:spPr>
          <a:xfrm>
            <a:off x="685800" y="4209872"/>
            <a:ext cx="1635252" cy="499263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000">
                <a:solidFill>
                  <a:srgbClr val="5E6C75"/>
                </a:solidFill>
                <a:latin typeface="Aptos"/>
              </a:defRPr>
            </a:lvl1pPr>
          </a:lstStyle>
          <a:p>
            <a:pPr algn="l">
              <a:lnSpc>
                <a:spcPct val="125000"/>
              </a:lnSpc>
            </a:pPr>
            <a:r>
              <a:rPr lang="en-US" sz="1000">
                <a:solidFill>
                  <a:srgbClr val="5E6C75"/>
                </a:solidFill>
                <a:latin typeface="Aptos"/>
              </a:rPr>
              <a:t>Timeline note</a:t>
            </a:r>
            <a:endParaRPr/>
          </a:p>
        </p:txBody>
      </p:sp>
      <p:sp>
        <p:nvSpPr>
          <p:cNvPr id="13" name="CCN Timeline month 2"/>
          <p:cNvSpPr>
            <a:spLocks noGrp="1"/>
          </p:cNvSpPr>
          <p:nvPr>
            <p:ph type="body" idx="18" hasCustomPrompt="1"/>
          </p:nvPr>
        </p:nvSpPr>
        <p:spPr>
          <a:xfrm>
            <a:off x="2503932" y="3194888"/>
            <a:ext cx="1726692" cy="13716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690" b="1" spc="69">
                <a:solidFill>
                  <a:srgbClr val="5E6C75"/>
                </a:solidFill>
                <a:latin typeface="Apto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690" b="1" spc="69">
                <a:solidFill>
                  <a:srgbClr val="5E6C75"/>
                </a:solidFill>
                <a:latin typeface="Aptos"/>
              </a:rPr>
              <a:t>Month</a:t>
            </a:r>
            <a:endParaRPr/>
          </a:p>
        </p:txBody>
      </p:sp>
      <p:sp>
        <p:nvSpPr>
          <p:cNvPr id="14" name="CCN Timeline date 2"/>
          <p:cNvSpPr>
            <a:spLocks noGrp="1"/>
          </p:cNvSpPr>
          <p:nvPr>
            <p:ph type="body" idx="13" hasCustomPrompt="1"/>
          </p:nvPr>
        </p:nvSpPr>
        <p:spPr>
          <a:xfrm>
            <a:off x="2503932" y="3332048"/>
            <a:ext cx="1726692" cy="36576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92000"/>
              </a:lnSpc>
              <a:spcBef>
                <a:spcPts val="0"/>
              </a:spcBef>
              <a:buNone/>
              <a:defRPr sz="2690" spc="-108">
                <a:solidFill>
                  <a:srgbClr val="3F586A"/>
                </a:solidFill>
                <a:latin typeface="Aptos Serif"/>
              </a:defRPr>
            </a:lvl1pPr>
          </a:lstStyle>
          <a:p>
            <a:pPr algn="l">
              <a:lnSpc>
                <a:spcPct val="92000"/>
              </a:lnSpc>
            </a:pPr>
            <a:r>
              <a:rPr lang="en-US" sz="2690" spc="-108">
                <a:solidFill>
                  <a:srgbClr val="3F586A"/>
                </a:solidFill>
                <a:latin typeface="Aptos Serif"/>
              </a:rPr>
              <a:t>00</a:t>
            </a:r>
            <a:endParaRPr/>
          </a:p>
        </p:txBody>
      </p:sp>
      <p:sp>
        <p:nvSpPr>
          <p:cNvPr id="15" name="CCN Timeline title 2"/>
          <p:cNvSpPr>
            <a:spLocks noGrp="1"/>
          </p:cNvSpPr>
          <p:nvPr>
            <p:ph type="body" idx="28" hasCustomPrompt="1"/>
          </p:nvPr>
        </p:nvSpPr>
        <p:spPr>
          <a:xfrm>
            <a:off x="2503932" y="3853256"/>
            <a:ext cx="1726692" cy="32004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15000"/>
              </a:lnSpc>
              <a:spcBef>
                <a:spcPts val="0"/>
              </a:spcBef>
              <a:buNone/>
              <a:defRPr sz="1200" b="1">
                <a:solidFill>
                  <a:srgbClr val="1F2930"/>
                </a:solidFill>
                <a:latin typeface="Aptos Display"/>
              </a:defRPr>
            </a:lvl1pPr>
          </a:lstStyle>
          <a:p>
            <a:pPr algn="l">
              <a:lnSpc>
                <a:spcPct val="115000"/>
              </a:lnSpc>
            </a:pPr>
            <a:r>
              <a:rPr lang="en-US" sz="1200" b="1">
                <a:solidFill>
                  <a:srgbClr val="1F2930"/>
                </a:solidFill>
                <a:latin typeface="Aptos Display"/>
              </a:rPr>
              <a:t>Timeline title</a:t>
            </a:r>
            <a:endParaRPr/>
          </a:p>
        </p:txBody>
      </p:sp>
      <p:sp>
        <p:nvSpPr>
          <p:cNvPr id="16" name="CCN Timeline note 2"/>
          <p:cNvSpPr>
            <a:spLocks noGrp="1"/>
          </p:cNvSpPr>
          <p:nvPr>
            <p:ph type="body" idx="23" hasCustomPrompt="1"/>
          </p:nvPr>
        </p:nvSpPr>
        <p:spPr>
          <a:xfrm>
            <a:off x="2503932" y="4209872"/>
            <a:ext cx="1635252" cy="499263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000">
                <a:solidFill>
                  <a:srgbClr val="5E6C75"/>
                </a:solidFill>
                <a:latin typeface="Aptos"/>
              </a:defRPr>
            </a:lvl1pPr>
          </a:lstStyle>
          <a:p>
            <a:pPr algn="l">
              <a:lnSpc>
                <a:spcPct val="125000"/>
              </a:lnSpc>
            </a:pPr>
            <a:r>
              <a:rPr lang="en-US" sz="1000">
                <a:solidFill>
                  <a:srgbClr val="5E6C75"/>
                </a:solidFill>
                <a:latin typeface="Aptos"/>
              </a:rPr>
              <a:t>Timeline note</a:t>
            </a:r>
            <a:endParaRPr/>
          </a:p>
        </p:txBody>
      </p:sp>
      <p:sp>
        <p:nvSpPr>
          <p:cNvPr id="18" name="CCN Timeline month 3"/>
          <p:cNvSpPr>
            <a:spLocks noGrp="1"/>
          </p:cNvSpPr>
          <p:nvPr>
            <p:ph type="body" idx="19" hasCustomPrompt="1"/>
          </p:nvPr>
        </p:nvSpPr>
        <p:spPr>
          <a:xfrm>
            <a:off x="4322064" y="3194888"/>
            <a:ext cx="1726692" cy="13716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690" b="1" spc="69">
                <a:solidFill>
                  <a:srgbClr val="5E6C75"/>
                </a:solidFill>
                <a:latin typeface="Apto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690" b="1" spc="69">
                <a:solidFill>
                  <a:srgbClr val="5E6C75"/>
                </a:solidFill>
                <a:latin typeface="Aptos"/>
              </a:rPr>
              <a:t>Month</a:t>
            </a:r>
            <a:endParaRPr/>
          </a:p>
        </p:txBody>
      </p:sp>
      <p:sp>
        <p:nvSpPr>
          <p:cNvPr id="19" name="CCN Timeline date 3"/>
          <p:cNvSpPr>
            <a:spLocks noGrp="1"/>
          </p:cNvSpPr>
          <p:nvPr>
            <p:ph type="body" idx="14" hasCustomPrompt="1"/>
          </p:nvPr>
        </p:nvSpPr>
        <p:spPr>
          <a:xfrm>
            <a:off x="4322064" y="3332048"/>
            <a:ext cx="1726692" cy="36576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92000"/>
              </a:lnSpc>
              <a:spcBef>
                <a:spcPts val="0"/>
              </a:spcBef>
              <a:buNone/>
              <a:defRPr sz="2690" b="1" spc="-108">
                <a:solidFill>
                  <a:srgbClr val="AB3300"/>
                </a:solidFill>
                <a:latin typeface="Aptos Serif"/>
              </a:defRPr>
            </a:lvl1pPr>
          </a:lstStyle>
          <a:p>
            <a:pPr algn="l">
              <a:lnSpc>
                <a:spcPct val="92000"/>
              </a:lnSpc>
            </a:pPr>
            <a:r>
              <a:rPr lang="en-US" sz="2690" b="1" spc="-108">
                <a:solidFill>
                  <a:srgbClr val="AB3300"/>
                </a:solidFill>
                <a:latin typeface="Aptos Serif"/>
              </a:rPr>
              <a:t>00</a:t>
            </a:r>
            <a:endParaRPr/>
          </a:p>
        </p:txBody>
      </p:sp>
      <p:sp>
        <p:nvSpPr>
          <p:cNvPr id="20" name="CCN Timeline title 3"/>
          <p:cNvSpPr>
            <a:spLocks noGrp="1"/>
          </p:cNvSpPr>
          <p:nvPr>
            <p:ph type="body" idx="29" hasCustomPrompt="1"/>
          </p:nvPr>
        </p:nvSpPr>
        <p:spPr>
          <a:xfrm>
            <a:off x="4322064" y="3853256"/>
            <a:ext cx="1726692" cy="32004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15000"/>
              </a:lnSpc>
              <a:spcBef>
                <a:spcPts val="0"/>
              </a:spcBef>
              <a:buNone/>
              <a:defRPr sz="1200" b="1">
                <a:solidFill>
                  <a:srgbClr val="1F2930"/>
                </a:solidFill>
                <a:latin typeface="Aptos Display"/>
              </a:defRPr>
            </a:lvl1pPr>
          </a:lstStyle>
          <a:p>
            <a:pPr algn="l">
              <a:lnSpc>
                <a:spcPct val="115000"/>
              </a:lnSpc>
            </a:pPr>
            <a:r>
              <a:rPr lang="en-US" sz="1200" b="1">
                <a:solidFill>
                  <a:srgbClr val="1F2930"/>
                </a:solidFill>
                <a:latin typeface="Aptos Display"/>
              </a:rPr>
              <a:t>Timeline title</a:t>
            </a:r>
            <a:endParaRPr/>
          </a:p>
        </p:txBody>
      </p:sp>
      <p:sp>
        <p:nvSpPr>
          <p:cNvPr id="21" name="CCN Timeline note 3"/>
          <p:cNvSpPr>
            <a:spLocks noGrp="1"/>
          </p:cNvSpPr>
          <p:nvPr>
            <p:ph type="body" idx="24" hasCustomPrompt="1"/>
          </p:nvPr>
        </p:nvSpPr>
        <p:spPr>
          <a:xfrm>
            <a:off x="4322064" y="4209872"/>
            <a:ext cx="1635252" cy="499263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000">
                <a:solidFill>
                  <a:srgbClr val="5E6C75"/>
                </a:solidFill>
                <a:latin typeface="Aptos"/>
              </a:defRPr>
            </a:lvl1pPr>
          </a:lstStyle>
          <a:p>
            <a:pPr algn="l">
              <a:lnSpc>
                <a:spcPct val="125000"/>
              </a:lnSpc>
            </a:pPr>
            <a:r>
              <a:rPr lang="en-US" sz="1000">
                <a:solidFill>
                  <a:srgbClr val="5E6C75"/>
                </a:solidFill>
                <a:latin typeface="Aptos"/>
              </a:rPr>
              <a:t>Timeline note</a:t>
            </a:r>
            <a:endParaRPr/>
          </a:p>
        </p:txBody>
      </p:sp>
      <p:sp>
        <p:nvSpPr>
          <p:cNvPr id="22" name="CCN Timeline month 4"/>
          <p:cNvSpPr>
            <a:spLocks noGrp="1"/>
          </p:cNvSpPr>
          <p:nvPr>
            <p:ph type="body" idx="20" hasCustomPrompt="1"/>
          </p:nvPr>
        </p:nvSpPr>
        <p:spPr>
          <a:xfrm>
            <a:off x="6140196" y="3194888"/>
            <a:ext cx="1726692" cy="13716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690" b="1" spc="69">
                <a:solidFill>
                  <a:srgbClr val="5E6C75"/>
                </a:solidFill>
                <a:latin typeface="Apto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690" b="1" spc="69">
                <a:solidFill>
                  <a:srgbClr val="5E6C75"/>
                </a:solidFill>
                <a:latin typeface="Aptos"/>
              </a:rPr>
              <a:t>Month</a:t>
            </a:r>
            <a:endParaRPr/>
          </a:p>
        </p:txBody>
      </p:sp>
      <p:sp>
        <p:nvSpPr>
          <p:cNvPr id="23" name="CCN Timeline date 4"/>
          <p:cNvSpPr>
            <a:spLocks noGrp="1"/>
          </p:cNvSpPr>
          <p:nvPr>
            <p:ph type="body" idx="15" hasCustomPrompt="1"/>
          </p:nvPr>
        </p:nvSpPr>
        <p:spPr>
          <a:xfrm>
            <a:off x="6140196" y="3332048"/>
            <a:ext cx="1726692" cy="36576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92000"/>
              </a:lnSpc>
              <a:spcBef>
                <a:spcPts val="0"/>
              </a:spcBef>
              <a:buNone/>
              <a:defRPr sz="2690" spc="-108">
                <a:solidFill>
                  <a:srgbClr val="5E6C75"/>
                </a:solidFill>
                <a:latin typeface="Aptos Serif"/>
              </a:defRPr>
            </a:lvl1pPr>
          </a:lstStyle>
          <a:p>
            <a:pPr algn="l">
              <a:lnSpc>
                <a:spcPct val="92000"/>
              </a:lnSpc>
            </a:pPr>
            <a:r>
              <a:rPr lang="en-US" sz="2690" spc="-108">
                <a:solidFill>
                  <a:srgbClr val="5E6C75"/>
                </a:solidFill>
                <a:latin typeface="Aptos Serif"/>
              </a:rPr>
              <a:t>00</a:t>
            </a:r>
            <a:endParaRPr/>
          </a:p>
        </p:txBody>
      </p:sp>
      <p:sp>
        <p:nvSpPr>
          <p:cNvPr id="24" name="CCN Timeline title 4"/>
          <p:cNvSpPr>
            <a:spLocks noGrp="1"/>
          </p:cNvSpPr>
          <p:nvPr>
            <p:ph type="body" idx="30" hasCustomPrompt="1"/>
          </p:nvPr>
        </p:nvSpPr>
        <p:spPr>
          <a:xfrm>
            <a:off x="6140196" y="3853256"/>
            <a:ext cx="1726692" cy="32004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15000"/>
              </a:lnSpc>
              <a:spcBef>
                <a:spcPts val="0"/>
              </a:spcBef>
              <a:buNone/>
              <a:defRPr sz="1200" b="1">
                <a:solidFill>
                  <a:srgbClr val="1F2930"/>
                </a:solidFill>
                <a:latin typeface="Aptos Display"/>
              </a:defRPr>
            </a:lvl1pPr>
          </a:lstStyle>
          <a:p>
            <a:pPr algn="l">
              <a:lnSpc>
                <a:spcPct val="115000"/>
              </a:lnSpc>
            </a:pPr>
            <a:r>
              <a:rPr lang="en-US" sz="1200" b="1">
                <a:solidFill>
                  <a:srgbClr val="1F2930"/>
                </a:solidFill>
                <a:latin typeface="Aptos Display"/>
              </a:rPr>
              <a:t>Timeline title</a:t>
            </a:r>
            <a:endParaRPr/>
          </a:p>
        </p:txBody>
      </p:sp>
      <p:sp>
        <p:nvSpPr>
          <p:cNvPr id="25" name="CCN Timeline note 4"/>
          <p:cNvSpPr>
            <a:spLocks noGrp="1"/>
          </p:cNvSpPr>
          <p:nvPr>
            <p:ph type="body" idx="25" hasCustomPrompt="1"/>
          </p:nvPr>
        </p:nvSpPr>
        <p:spPr>
          <a:xfrm>
            <a:off x="6140196" y="4209872"/>
            <a:ext cx="1635252" cy="499263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000">
                <a:solidFill>
                  <a:srgbClr val="5E6C75"/>
                </a:solidFill>
                <a:latin typeface="Aptos"/>
              </a:defRPr>
            </a:lvl1pPr>
          </a:lstStyle>
          <a:p>
            <a:pPr algn="l">
              <a:lnSpc>
                <a:spcPct val="125000"/>
              </a:lnSpc>
            </a:pPr>
            <a:r>
              <a:rPr lang="en-US" sz="1000">
                <a:solidFill>
                  <a:srgbClr val="5E6C75"/>
                </a:solidFill>
                <a:latin typeface="Aptos"/>
              </a:rPr>
              <a:t>Timeline note</a:t>
            </a:r>
            <a:endParaRPr/>
          </a:p>
        </p:txBody>
      </p:sp>
      <p:sp>
        <p:nvSpPr>
          <p:cNvPr id="26" name="CCN Timeline month 5"/>
          <p:cNvSpPr>
            <a:spLocks noGrp="1"/>
          </p:cNvSpPr>
          <p:nvPr>
            <p:ph type="body" idx="21" hasCustomPrompt="1"/>
          </p:nvPr>
        </p:nvSpPr>
        <p:spPr>
          <a:xfrm>
            <a:off x="7958328" y="3194888"/>
            <a:ext cx="1726692" cy="13716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690" b="1" spc="69">
                <a:solidFill>
                  <a:srgbClr val="5E6C75"/>
                </a:solidFill>
                <a:latin typeface="Apto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690" b="1" spc="69">
                <a:solidFill>
                  <a:srgbClr val="5E6C75"/>
                </a:solidFill>
                <a:latin typeface="Aptos"/>
              </a:rPr>
              <a:t>Month</a:t>
            </a:r>
            <a:endParaRPr/>
          </a:p>
        </p:txBody>
      </p:sp>
      <p:sp>
        <p:nvSpPr>
          <p:cNvPr id="27" name="CCN Timeline date 5"/>
          <p:cNvSpPr>
            <a:spLocks noGrp="1"/>
          </p:cNvSpPr>
          <p:nvPr>
            <p:ph type="body" idx="16" hasCustomPrompt="1"/>
          </p:nvPr>
        </p:nvSpPr>
        <p:spPr>
          <a:xfrm>
            <a:off x="7958328" y="3332048"/>
            <a:ext cx="1726692" cy="36576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92000"/>
              </a:lnSpc>
              <a:spcBef>
                <a:spcPts val="0"/>
              </a:spcBef>
              <a:buNone/>
              <a:defRPr sz="2690" spc="-108">
                <a:solidFill>
                  <a:srgbClr val="5E6C75"/>
                </a:solidFill>
                <a:latin typeface="Aptos Serif"/>
              </a:defRPr>
            </a:lvl1pPr>
          </a:lstStyle>
          <a:p>
            <a:pPr algn="l">
              <a:lnSpc>
                <a:spcPct val="92000"/>
              </a:lnSpc>
            </a:pPr>
            <a:r>
              <a:rPr lang="en-US" sz="2690" spc="-108">
                <a:solidFill>
                  <a:srgbClr val="5E6C75"/>
                </a:solidFill>
                <a:latin typeface="Aptos Serif"/>
              </a:rPr>
              <a:t>00</a:t>
            </a:r>
            <a:endParaRPr/>
          </a:p>
        </p:txBody>
      </p:sp>
      <p:sp>
        <p:nvSpPr>
          <p:cNvPr id="28" name="CCN Timeline title 5"/>
          <p:cNvSpPr>
            <a:spLocks noGrp="1"/>
          </p:cNvSpPr>
          <p:nvPr>
            <p:ph type="body" idx="31" hasCustomPrompt="1"/>
          </p:nvPr>
        </p:nvSpPr>
        <p:spPr>
          <a:xfrm>
            <a:off x="7958328" y="3853256"/>
            <a:ext cx="1726692" cy="32004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15000"/>
              </a:lnSpc>
              <a:spcBef>
                <a:spcPts val="0"/>
              </a:spcBef>
              <a:buNone/>
              <a:defRPr sz="1200" b="1">
                <a:solidFill>
                  <a:srgbClr val="1F2930"/>
                </a:solidFill>
                <a:latin typeface="Aptos Display"/>
              </a:defRPr>
            </a:lvl1pPr>
          </a:lstStyle>
          <a:p>
            <a:pPr algn="l">
              <a:lnSpc>
                <a:spcPct val="115000"/>
              </a:lnSpc>
            </a:pPr>
            <a:r>
              <a:rPr lang="en-US" sz="1200" b="1">
                <a:solidFill>
                  <a:srgbClr val="1F2930"/>
                </a:solidFill>
                <a:latin typeface="Aptos Display"/>
              </a:rPr>
              <a:t>Timeline title</a:t>
            </a:r>
            <a:endParaRPr/>
          </a:p>
        </p:txBody>
      </p:sp>
      <p:sp>
        <p:nvSpPr>
          <p:cNvPr id="29" name="CCN Timeline note 5"/>
          <p:cNvSpPr>
            <a:spLocks noGrp="1"/>
          </p:cNvSpPr>
          <p:nvPr>
            <p:ph type="body" idx="26" hasCustomPrompt="1"/>
          </p:nvPr>
        </p:nvSpPr>
        <p:spPr>
          <a:xfrm>
            <a:off x="7958328" y="4209872"/>
            <a:ext cx="1635252" cy="499263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000">
                <a:solidFill>
                  <a:srgbClr val="5E6C75"/>
                </a:solidFill>
                <a:latin typeface="Aptos"/>
              </a:defRPr>
            </a:lvl1pPr>
          </a:lstStyle>
          <a:p>
            <a:pPr algn="l">
              <a:lnSpc>
                <a:spcPct val="125000"/>
              </a:lnSpc>
            </a:pPr>
            <a:r>
              <a:rPr lang="en-US" sz="1000">
                <a:solidFill>
                  <a:srgbClr val="5E6C75"/>
                </a:solidFill>
                <a:latin typeface="Aptos"/>
              </a:rPr>
              <a:t>Timeline note</a:t>
            </a:r>
            <a:endParaRPr/>
          </a:p>
        </p:txBody>
      </p:sp>
      <p:sp>
        <p:nvSpPr>
          <p:cNvPr id="30" name="CCN Timeline context rule"/>
          <p:cNvSpPr/>
          <p:nvPr/>
        </p:nvSpPr>
        <p:spPr>
          <a:xfrm>
            <a:off x="685800" y="4818863"/>
            <a:ext cx="10817352" cy="0"/>
          </a:xfrm>
          <a:prstGeom prst="line">
            <a:avLst/>
          </a:prstGeom>
          <a:noFill/>
          <a:ln w="12700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1" name="CCN Timeline context"/>
          <p:cNvSpPr>
            <a:spLocks noGrp="1"/>
          </p:cNvSpPr>
          <p:nvPr>
            <p:ph type="body" idx="11" hasCustomPrompt="1"/>
          </p:nvPr>
        </p:nvSpPr>
        <p:spPr>
          <a:xfrm>
            <a:off x="685800" y="4946879"/>
            <a:ext cx="10817352" cy="1344193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1000">
                <a:solidFill>
                  <a:srgbClr val="46545E"/>
                </a:solidFill>
                <a:latin typeface="Aptos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en-US" sz="1000">
                <a:solidFill>
                  <a:srgbClr val="46545E"/>
                </a:solidFill>
                <a:latin typeface="Aptos"/>
              </a:rPr>
              <a:t>Timeline context</a:t>
            </a:r>
            <a:endParaRPr/>
          </a:p>
        </p:txBody>
      </p:sp>
      <p:sp>
        <p:nvSpPr>
          <p:cNvPr id="32" name="CCN Timeline month 6"/>
          <p:cNvSpPr>
            <a:spLocks noGrp="1"/>
          </p:cNvSpPr>
          <p:nvPr>
            <p:ph type="body" idx="32" hasCustomPrompt="1"/>
          </p:nvPr>
        </p:nvSpPr>
        <p:spPr>
          <a:xfrm>
            <a:off x="9776460" y="3194888"/>
            <a:ext cx="1726692" cy="13716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690" b="1" spc="69">
                <a:solidFill>
                  <a:srgbClr val="5E6C75"/>
                </a:solidFill>
                <a:latin typeface="Apto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690" b="1" spc="69">
                <a:solidFill>
                  <a:srgbClr val="5E6C75"/>
                </a:solidFill>
                <a:latin typeface="Aptos"/>
              </a:rPr>
              <a:t>Month</a:t>
            </a:r>
            <a:endParaRPr/>
          </a:p>
        </p:txBody>
      </p:sp>
      <p:sp>
        <p:nvSpPr>
          <p:cNvPr id="33" name="CCN Timeline date 6"/>
          <p:cNvSpPr>
            <a:spLocks noGrp="1"/>
          </p:cNvSpPr>
          <p:nvPr>
            <p:ph type="body" idx="33" hasCustomPrompt="1"/>
          </p:nvPr>
        </p:nvSpPr>
        <p:spPr>
          <a:xfrm>
            <a:off x="9776460" y="3332048"/>
            <a:ext cx="1726692" cy="36576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92000"/>
              </a:lnSpc>
              <a:spcBef>
                <a:spcPts val="0"/>
              </a:spcBef>
              <a:buNone/>
              <a:defRPr sz="2690" spc="-108">
                <a:solidFill>
                  <a:srgbClr val="5E6C75"/>
                </a:solidFill>
                <a:latin typeface="Aptos Serif"/>
              </a:defRPr>
            </a:lvl1pPr>
          </a:lstStyle>
          <a:p>
            <a:pPr algn="l">
              <a:lnSpc>
                <a:spcPct val="92000"/>
              </a:lnSpc>
            </a:pPr>
            <a:r>
              <a:rPr lang="en-US" sz="2690" spc="-108">
                <a:solidFill>
                  <a:srgbClr val="5E6C75"/>
                </a:solidFill>
                <a:latin typeface="Aptos Serif"/>
              </a:rPr>
              <a:t>00</a:t>
            </a:r>
            <a:endParaRPr/>
          </a:p>
        </p:txBody>
      </p:sp>
      <p:sp>
        <p:nvSpPr>
          <p:cNvPr id="34" name="CCN Timeline title 6"/>
          <p:cNvSpPr>
            <a:spLocks noGrp="1"/>
          </p:cNvSpPr>
          <p:nvPr>
            <p:ph type="body" idx="34" hasCustomPrompt="1"/>
          </p:nvPr>
        </p:nvSpPr>
        <p:spPr>
          <a:xfrm>
            <a:off x="9776460" y="3853256"/>
            <a:ext cx="1726692" cy="32004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15000"/>
              </a:lnSpc>
              <a:spcBef>
                <a:spcPts val="0"/>
              </a:spcBef>
              <a:buNone/>
              <a:defRPr sz="1200" b="1">
                <a:solidFill>
                  <a:srgbClr val="1F2930"/>
                </a:solidFill>
                <a:latin typeface="Aptos Display"/>
              </a:defRPr>
            </a:lvl1pPr>
          </a:lstStyle>
          <a:p>
            <a:pPr algn="l">
              <a:lnSpc>
                <a:spcPct val="115000"/>
              </a:lnSpc>
            </a:pPr>
            <a:r>
              <a:rPr lang="en-US" sz="1200" b="1">
                <a:solidFill>
                  <a:srgbClr val="1F2930"/>
                </a:solidFill>
                <a:latin typeface="Aptos Display"/>
              </a:rPr>
              <a:t>Timeline title</a:t>
            </a:r>
            <a:endParaRPr/>
          </a:p>
        </p:txBody>
      </p:sp>
      <p:sp>
        <p:nvSpPr>
          <p:cNvPr id="35" name="CCN Timeline note 6"/>
          <p:cNvSpPr>
            <a:spLocks noGrp="1"/>
          </p:cNvSpPr>
          <p:nvPr>
            <p:ph type="body" idx="35" hasCustomPrompt="1"/>
          </p:nvPr>
        </p:nvSpPr>
        <p:spPr>
          <a:xfrm>
            <a:off x="9776460" y="4209872"/>
            <a:ext cx="1635252" cy="499263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000">
                <a:solidFill>
                  <a:srgbClr val="5E6C75"/>
                </a:solidFill>
                <a:latin typeface="Aptos"/>
              </a:defRPr>
            </a:lvl1pPr>
          </a:lstStyle>
          <a:p>
            <a:pPr algn="l">
              <a:lnSpc>
                <a:spcPct val="125000"/>
              </a:lnSpc>
            </a:pPr>
            <a:r>
              <a:rPr lang="en-US" sz="1000">
                <a:solidFill>
                  <a:srgbClr val="5E6C75"/>
                </a:solidFill>
                <a:latin typeface="Aptos"/>
              </a:rPr>
              <a:t>Timeline note</a:t>
            </a:r>
            <a:endParaRPr/>
          </a:p>
        </p:txBody>
      </p:sp>
      <p:sp>
        <p:nvSpPr>
          <p:cNvPr id="17" name="CCN Timeline current marker 3"/>
          <p:cNvSpPr/>
          <p:nvPr/>
        </p:nvSpPr>
        <p:spPr>
          <a:xfrm>
            <a:off x="4322064" y="2902280"/>
            <a:ext cx="292608" cy="58522"/>
          </a:xfrm>
          <a:prstGeom prst="rect">
            <a:avLst/>
          </a:prstGeom>
          <a:solidFill>
            <a:srgbClr val="AB3300"/>
          </a:solidFill>
          <a:ln w="12700">
            <a:noFill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userDrawn="1">
  <p:cSld name="CCN 14 Gan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CN Eyebrow"/>
          <p:cNvSpPr>
            <a:spLocks noGrp="1"/>
          </p:cNvSpPr>
          <p:nvPr>
            <p:ph type="body" idx="10" hasCustomPrompt="1"/>
          </p:nvPr>
        </p:nvSpPr>
        <p:spPr>
          <a:xfrm>
            <a:off x="685800" y="576072"/>
            <a:ext cx="6858000" cy="16459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790" spc="111">
                <a:solidFill>
                  <a:srgbClr val="5E6C75"/>
                </a:solidFill>
                <a:latin typeface="Aptos Display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790" spc="111">
                <a:solidFill>
                  <a:srgbClr val="5E6C75"/>
                </a:solidFill>
                <a:latin typeface="Aptos Display"/>
              </a:rPr>
              <a:t>Eyebrow</a:t>
            </a:r>
            <a:endParaRPr/>
          </a:p>
        </p:txBody>
      </p:sp>
      <p:sp>
        <p:nvSpPr>
          <p:cNvPr id="4" name="CCN Headline"/>
          <p:cNvSpPr>
            <a:spLocks noGrp="1"/>
          </p:cNvSpPr>
          <p:nvPr>
            <p:ph type="title" hasCustomPrompt="1"/>
          </p:nvPr>
        </p:nvSpPr>
        <p:spPr>
          <a:xfrm>
            <a:off x="685800" y="850392"/>
            <a:ext cx="7132320" cy="899719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06000"/>
              </a:lnSpc>
              <a:spcBef>
                <a:spcPts val="0"/>
              </a:spcBef>
              <a:buNone/>
              <a:defRPr sz="3070" spc="-46">
                <a:solidFill>
                  <a:srgbClr val="1F2930"/>
                </a:solidFill>
                <a:latin typeface="Aptos Serif"/>
              </a:defRPr>
            </a:lvl1pPr>
          </a:lstStyle>
          <a:p>
            <a:pPr algn="l">
              <a:lnSpc>
                <a:spcPct val="106000"/>
              </a:lnSpc>
            </a:pPr>
            <a:r>
              <a:rPr lang="en-US" sz="3070" spc="-46">
                <a:solidFill>
                  <a:srgbClr val="1F2930"/>
                </a:solidFill>
                <a:latin typeface="Aptos Serif"/>
              </a:rPr>
              <a:t>Headline</a:t>
            </a:r>
            <a:endParaRPr/>
          </a:p>
        </p:txBody>
      </p:sp>
      <p:sp>
        <p:nvSpPr>
          <p:cNvPr id="5" name="CCN Standfirst"/>
          <p:cNvSpPr>
            <a:spLocks noGrp="1"/>
          </p:cNvSpPr>
          <p:nvPr>
            <p:ph type="body" idx="28" hasCustomPrompt="1"/>
          </p:nvPr>
        </p:nvSpPr>
        <p:spPr>
          <a:xfrm>
            <a:off x="685800" y="1932991"/>
            <a:ext cx="5852160" cy="59436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28000"/>
              </a:lnSpc>
              <a:spcBef>
                <a:spcPts val="0"/>
              </a:spcBef>
              <a:buNone/>
              <a:defRPr sz="1555">
                <a:solidFill>
                  <a:srgbClr val="46545E"/>
                </a:solidFill>
                <a:latin typeface="Aptos"/>
              </a:defRPr>
            </a:lvl1pPr>
          </a:lstStyle>
          <a:p>
            <a:pPr algn="l">
              <a:lnSpc>
                <a:spcPct val="128000"/>
              </a:lnSpc>
            </a:pPr>
            <a:r>
              <a:rPr lang="en-US" sz="1555">
                <a:solidFill>
                  <a:srgbClr val="46545E"/>
                </a:solidFill>
                <a:latin typeface="Aptos"/>
              </a:rPr>
              <a:t>Standfirst</a:t>
            </a:r>
            <a:endParaRPr/>
          </a:p>
        </p:txBody>
      </p:sp>
      <p:sp>
        <p:nvSpPr>
          <p:cNvPr id="6" name="CCN Chart"/>
          <p:cNvSpPr>
            <a:spLocks noGrp="1"/>
          </p:cNvSpPr>
          <p:nvPr>
            <p:ph type="chart" sz="quarter" idx="30" hasCustomPrompt="1"/>
          </p:nvPr>
        </p:nvSpPr>
        <p:spPr>
          <a:xfrm>
            <a:off x="2203704" y="2990088"/>
            <a:ext cx="7790688" cy="249631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00">
                <a:solidFill>
                  <a:srgbClr val="5E6C75"/>
                </a:solidFill>
                <a:latin typeface="Aptos"/>
              </a:defRPr>
            </a:lvl1pPr>
          </a:lstStyle>
          <a:p>
            <a:pPr algn="l"/>
            <a:r>
              <a:rPr lang="en-US" sz="1200">
                <a:solidFill>
                  <a:srgbClr val="5E6C75"/>
                </a:solidFill>
                <a:latin typeface="Aptos"/>
              </a:rPr>
              <a:t>Insert chart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userDrawn="1">
  <p:cSld name="CCN 15 Process - 2 ste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CN Eyebrow"/>
          <p:cNvSpPr>
            <a:spLocks noGrp="1"/>
          </p:cNvSpPr>
          <p:nvPr>
            <p:ph type="body" idx="10" hasCustomPrompt="1"/>
          </p:nvPr>
        </p:nvSpPr>
        <p:spPr>
          <a:xfrm>
            <a:off x="685800" y="576072"/>
            <a:ext cx="6858000" cy="16459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790" spc="111">
                <a:solidFill>
                  <a:srgbClr val="5E6C75"/>
                </a:solidFill>
                <a:latin typeface="Aptos Display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790" spc="111">
                <a:solidFill>
                  <a:srgbClr val="5E6C75"/>
                </a:solidFill>
                <a:latin typeface="Aptos Display"/>
              </a:rPr>
              <a:t>Eyebrow</a:t>
            </a:r>
            <a:endParaRPr/>
          </a:p>
        </p:txBody>
      </p:sp>
      <p:sp>
        <p:nvSpPr>
          <p:cNvPr id="4" name="CCN Headline"/>
          <p:cNvSpPr>
            <a:spLocks noGrp="1"/>
          </p:cNvSpPr>
          <p:nvPr>
            <p:ph type="title" hasCustomPrompt="1"/>
          </p:nvPr>
        </p:nvSpPr>
        <p:spPr>
          <a:xfrm>
            <a:off x="685800" y="850392"/>
            <a:ext cx="7132320" cy="899719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06000"/>
              </a:lnSpc>
              <a:spcBef>
                <a:spcPts val="0"/>
              </a:spcBef>
              <a:buNone/>
              <a:defRPr sz="3070" spc="-46">
                <a:solidFill>
                  <a:srgbClr val="1F2930"/>
                </a:solidFill>
                <a:latin typeface="Aptos Serif"/>
              </a:defRPr>
            </a:lvl1pPr>
          </a:lstStyle>
          <a:p>
            <a:pPr algn="l">
              <a:lnSpc>
                <a:spcPct val="106000"/>
              </a:lnSpc>
            </a:pPr>
            <a:r>
              <a:rPr lang="en-US" sz="3070" spc="-46">
                <a:solidFill>
                  <a:srgbClr val="1F2930"/>
                </a:solidFill>
                <a:latin typeface="Aptos Serif"/>
              </a:rPr>
              <a:t>Headline</a:t>
            </a:r>
            <a:endParaRPr/>
          </a:p>
        </p:txBody>
      </p:sp>
      <p:sp>
        <p:nvSpPr>
          <p:cNvPr id="7" name="CCN Process rail"/>
          <p:cNvSpPr/>
          <p:nvPr/>
        </p:nvSpPr>
        <p:spPr>
          <a:xfrm>
            <a:off x="685800" y="3546932"/>
            <a:ext cx="10817352" cy="0"/>
          </a:xfrm>
          <a:prstGeom prst="line">
            <a:avLst/>
          </a:prstGeom>
          <a:noFill/>
          <a:ln w="14605">
            <a:solidFill>
              <a:srgbClr val="B7C3CB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" name="CCN Process marker 1"/>
          <p:cNvSpPr/>
          <p:nvPr/>
        </p:nvSpPr>
        <p:spPr>
          <a:xfrm>
            <a:off x="685800" y="3514014"/>
            <a:ext cx="267919" cy="70409"/>
          </a:xfrm>
          <a:prstGeom prst="rect">
            <a:avLst/>
          </a:prstGeom>
          <a:solidFill>
            <a:srgbClr val="AB3300"/>
          </a:solidFill>
          <a:ln w="1270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9" name="CCN Process number 1"/>
          <p:cNvSpPr>
            <a:spLocks noGrp="1"/>
          </p:cNvSpPr>
          <p:nvPr>
            <p:ph type="body" idx="15" hasCustomPrompt="1"/>
          </p:nvPr>
        </p:nvSpPr>
        <p:spPr>
          <a:xfrm>
            <a:off x="685800" y="3065043"/>
            <a:ext cx="5326380" cy="50292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92000"/>
              </a:lnSpc>
              <a:spcBef>
                <a:spcPts val="0"/>
              </a:spcBef>
              <a:buNone/>
              <a:defRPr sz="3984" b="1" spc="-219">
                <a:solidFill>
                  <a:srgbClr val="AB3300"/>
                </a:solidFill>
                <a:latin typeface="Aptos Serif"/>
              </a:defRPr>
            </a:lvl1pPr>
          </a:lstStyle>
          <a:p>
            <a:pPr algn="l">
              <a:lnSpc>
                <a:spcPct val="92000"/>
              </a:lnSpc>
            </a:pPr>
            <a:r>
              <a:rPr lang="en-US" sz="3984" b="1" spc="-219">
                <a:solidFill>
                  <a:srgbClr val="AB3300"/>
                </a:solidFill>
                <a:latin typeface="Aptos Serif"/>
              </a:rPr>
              <a:t>01</a:t>
            </a:r>
            <a:endParaRPr/>
          </a:p>
        </p:txBody>
      </p:sp>
      <p:sp>
        <p:nvSpPr>
          <p:cNvPr id="10" name="CCN Process title 1"/>
          <p:cNvSpPr>
            <a:spLocks noGrp="1"/>
          </p:cNvSpPr>
          <p:nvPr>
            <p:ph type="body" idx="19" hasCustomPrompt="1"/>
          </p:nvPr>
        </p:nvSpPr>
        <p:spPr>
          <a:xfrm>
            <a:off x="685800" y="3942867"/>
            <a:ext cx="5326380" cy="32004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16000"/>
              </a:lnSpc>
              <a:spcBef>
                <a:spcPts val="0"/>
              </a:spcBef>
              <a:buNone/>
              <a:defRPr sz="1296" b="1">
                <a:solidFill>
                  <a:srgbClr val="1F2930"/>
                </a:solidFill>
                <a:latin typeface="Aptos Display"/>
              </a:defRPr>
            </a:lvl1pPr>
          </a:lstStyle>
          <a:p>
            <a:pPr algn="l">
              <a:lnSpc>
                <a:spcPct val="116000"/>
              </a:lnSpc>
            </a:pPr>
            <a:r>
              <a:rPr lang="en-US" sz="1296" b="1">
                <a:solidFill>
                  <a:srgbClr val="1F2930"/>
                </a:solidFill>
                <a:latin typeface="Aptos Display"/>
              </a:rPr>
              <a:t>Process title</a:t>
            </a:r>
            <a:endParaRPr/>
          </a:p>
        </p:txBody>
      </p:sp>
      <p:sp>
        <p:nvSpPr>
          <p:cNvPr id="11" name="CCN Process detail 1"/>
          <p:cNvSpPr>
            <a:spLocks noGrp="1"/>
          </p:cNvSpPr>
          <p:nvPr>
            <p:ph type="body" idx="11" hasCustomPrompt="1"/>
          </p:nvPr>
        </p:nvSpPr>
        <p:spPr>
          <a:xfrm>
            <a:off x="685800" y="4262907"/>
            <a:ext cx="5234940" cy="2028165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38000"/>
              </a:lnSpc>
              <a:spcBef>
                <a:spcPts val="0"/>
              </a:spcBef>
              <a:buNone/>
              <a:defRPr sz="1000">
                <a:solidFill>
                  <a:srgbClr val="46545E"/>
                </a:solidFill>
                <a:latin typeface="Aptos"/>
              </a:defRPr>
            </a:lvl1pPr>
          </a:lstStyle>
          <a:p>
            <a:pPr algn="l">
              <a:lnSpc>
                <a:spcPct val="138000"/>
              </a:lnSpc>
            </a:pPr>
            <a:r>
              <a:rPr lang="en-US" sz="1000">
                <a:solidFill>
                  <a:srgbClr val="46545E"/>
                </a:solidFill>
                <a:latin typeface="Aptos"/>
              </a:rPr>
              <a:t>Process detail</a:t>
            </a:r>
            <a:endParaRPr/>
          </a:p>
        </p:txBody>
      </p:sp>
      <p:sp>
        <p:nvSpPr>
          <p:cNvPr id="12" name="CCN Process marker 2"/>
          <p:cNvSpPr/>
          <p:nvPr/>
        </p:nvSpPr>
        <p:spPr>
          <a:xfrm>
            <a:off x="6176772" y="3525901"/>
            <a:ext cx="152705" cy="46634"/>
          </a:xfrm>
          <a:prstGeom prst="rect">
            <a:avLst/>
          </a:prstGeom>
          <a:solidFill>
            <a:srgbClr val="B7C3CB"/>
          </a:solidFill>
          <a:ln w="1270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" name="CCN Process number 2"/>
          <p:cNvSpPr>
            <a:spLocks noGrp="1"/>
          </p:cNvSpPr>
          <p:nvPr>
            <p:ph type="body" idx="16" hasCustomPrompt="1"/>
          </p:nvPr>
        </p:nvSpPr>
        <p:spPr>
          <a:xfrm>
            <a:off x="6176772" y="3065043"/>
            <a:ext cx="5326380" cy="50292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92000"/>
              </a:lnSpc>
              <a:spcBef>
                <a:spcPts val="0"/>
              </a:spcBef>
              <a:buNone/>
              <a:defRPr sz="3984" spc="-219">
                <a:solidFill>
                  <a:srgbClr val="5E6C75"/>
                </a:solidFill>
                <a:latin typeface="Aptos Serif"/>
              </a:defRPr>
            </a:lvl1pPr>
          </a:lstStyle>
          <a:p>
            <a:pPr algn="l">
              <a:lnSpc>
                <a:spcPct val="92000"/>
              </a:lnSpc>
            </a:pPr>
            <a:r>
              <a:rPr lang="en-US" sz="3984" spc="-219">
                <a:solidFill>
                  <a:srgbClr val="5E6C75"/>
                </a:solidFill>
                <a:latin typeface="Aptos Serif"/>
              </a:rPr>
              <a:t>01</a:t>
            </a:r>
            <a:endParaRPr/>
          </a:p>
        </p:txBody>
      </p:sp>
      <p:sp>
        <p:nvSpPr>
          <p:cNvPr id="14" name="CCN Process title 2"/>
          <p:cNvSpPr>
            <a:spLocks noGrp="1"/>
          </p:cNvSpPr>
          <p:nvPr>
            <p:ph type="body" idx="20" hasCustomPrompt="1"/>
          </p:nvPr>
        </p:nvSpPr>
        <p:spPr>
          <a:xfrm>
            <a:off x="6176772" y="3942867"/>
            <a:ext cx="5326380" cy="32004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16000"/>
              </a:lnSpc>
              <a:spcBef>
                <a:spcPts val="0"/>
              </a:spcBef>
              <a:buNone/>
              <a:defRPr sz="1296">
                <a:solidFill>
                  <a:srgbClr val="1F2930"/>
                </a:solidFill>
                <a:latin typeface="Aptos Display"/>
              </a:defRPr>
            </a:lvl1pPr>
          </a:lstStyle>
          <a:p>
            <a:pPr algn="l">
              <a:lnSpc>
                <a:spcPct val="116000"/>
              </a:lnSpc>
            </a:pPr>
            <a:r>
              <a:rPr lang="en-US" sz="1296">
                <a:solidFill>
                  <a:srgbClr val="1F2930"/>
                </a:solidFill>
                <a:latin typeface="Aptos Display"/>
              </a:rPr>
              <a:t>Process title</a:t>
            </a:r>
            <a:endParaRPr/>
          </a:p>
        </p:txBody>
      </p:sp>
      <p:sp>
        <p:nvSpPr>
          <p:cNvPr id="15" name="CCN Process detail 2"/>
          <p:cNvSpPr>
            <a:spLocks noGrp="1"/>
          </p:cNvSpPr>
          <p:nvPr>
            <p:ph type="body" idx="12" hasCustomPrompt="1"/>
          </p:nvPr>
        </p:nvSpPr>
        <p:spPr>
          <a:xfrm>
            <a:off x="6176772" y="4262907"/>
            <a:ext cx="5234940" cy="2028165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38000"/>
              </a:lnSpc>
              <a:spcBef>
                <a:spcPts val="0"/>
              </a:spcBef>
              <a:buNone/>
              <a:defRPr sz="1000">
                <a:solidFill>
                  <a:srgbClr val="46545E"/>
                </a:solidFill>
                <a:latin typeface="Aptos"/>
              </a:defRPr>
            </a:lvl1pPr>
          </a:lstStyle>
          <a:p>
            <a:pPr algn="l">
              <a:lnSpc>
                <a:spcPct val="138000"/>
              </a:lnSpc>
            </a:pPr>
            <a:r>
              <a:rPr lang="en-US" sz="1000">
                <a:solidFill>
                  <a:srgbClr val="46545E"/>
                </a:solidFill>
                <a:latin typeface="Aptos"/>
              </a:rPr>
              <a:t>Process detail</a:t>
            </a:r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userDrawn="1">
  <p:cSld name="CCN 15 Process - 3 ste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CN Eyebrow"/>
          <p:cNvSpPr>
            <a:spLocks noGrp="1"/>
          </p:cNvSpPr>
          <p:nvPr>
            <p:ph type="body" idx="10" hasCustomPrompt="1"/>
          </p:nvPr>
        </p:nvSpPr>
        <p:spPr>
          <a:xfrm>
            <a:off x="685800" y="576072"/>
            <a:ext cx="6858000" cy="16459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790" spc="111">
                <a:solidFill>
                  <a:srgbClr val="5E6C75"/>
                </a:solidFill>
                <a:latin typeface="Aptos Display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790" spc="111">
                <a:solidFill>
                  <a:srgbClr val="5E6C75"/>
                </a:solidFill>
                <a:latin typeface="Aptos Display"/>
              </a:rPr>
              <a:t>Eyebrow</a:t>
            </a:r>
            <a:endParaRPr/>
          </a:p>
        </p:txBody>
      </p:sp>
      <p:sp>
        <p:nvSpPr>
          <p:cNvPr id="4" name="CCN Headline"/>
          <p:cNvSpPr>
            <a:spLocks noGrp="1"/>
          </p:cNvSpPr>
          <p:nvPr>
            <p:ph type="title" hasCustomPrompt="1"/>
          </p:nvPr>
        </p:nvSpPr>
        <p:spPr>
          <a:xfrm>
            <a:off x="685800" y="850392"/>
            <a:ext cx="7132320" cy="899719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06000"/>
              </a:lnSpc>
              <a:spcBef>
                <a:spcPts val="0"/>
              </a:spcBef>
              <a:buNone/>
              <a:defRPr sz="3070" spc="-46">
                <a:solidFill>
                  <a:srgbClr val="1F2930"/>
                </a:solidFill>
                <a:latin typeface="Aptos Serif"/>
              </a:defRPr>
            </a:lvl1pPr>
          </a:lstStyle>
          <a:p>
            <a:pPr algn="l">
              <a:lnSpc>
                <a:spcPct val="106000"/>
              </a:lnSpc>
            </a:pPr>
            <a:r>
              <a:rPr lang="en-US" sz="3070" spc="-46">
                <a:solidFill>
                  <a:srgbClr val="1F2930"/>
                </a:solidFill>
                <a:latin typeface="Aptos Serif"/>
              </a:rPr>
              <a:t>Headline</a:t>
            </a:r>
            <a:endParaRPr/>
          </a:p>
        </p:txBody>
      </p:sp>
      <p:sp>
        <p:nvSpPr>
          <p:cNvPr id="7" name="CCN Process rail"/>
          <p:cNvSpPr/>
          <p:nvPr/>
        </p:nvSpPr>
        <p:spPr>
          <a:xfrm>
            <a:off x="685800" y="3546932"/>
            <a:ext cx="10817352" cy="0"/>
          </a:xfrm>
          <a:prstGeom prst="line">
            <a:avLst/>
          </a:prstGeom>
          <a:noFill/>
          <a:ln w="14605">
            <a:solidFill>
              <a:srgbClr val="B7C3CB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" name="CCN Process marker 1"/>
          <p:cNvSpPr/>
          <p:nvPr/>
        </p:nvSpPr>
        <p:spPr>
          <a:xfrm>
            <a:off x="685800" y="3525901"/>
            <a:ext cx="152705" cy="46634"/>
          </a:xfrm>
          <a:prstGeom prst="rect">
            <a:avLst/>
          </a:prstGeom>
          <a:solidFill>
            <a:srgbClr val="3F586A"/>
          </a:solidFill>
          <a:ln w="1270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9" name="CCN Process number 1"/>
          <p:cNvSpPr>
            <a:spLocks noGrp="1"/>
          </p:cNvSpPr>
          <p:nvPr>
            <p:ph type="body" idx="15" hasCustomPrompt="1"/>
          </p:nvPr>
        </p:nvSpPr>
        <p:spPr>
          <a:xfrm>
            <a:off x="685800" y="3065043"/>
            <a:ext cx="3496056" cy="50292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92000"/>
              </a:lnSpc>
              <a:spcBef>
                <a:spcPts val="0"/>
              </a:spcBef>
              <a:buNone/>
              <a:defRPr sz="3984" spc="-219">
                <a:solidFill>
                  <a:srgbClr val="3F586A"/>
                </a:solidFill>
                <a:latin typeface="Aptos Serif"/>
              </a:defRPr>
            </a:lvl1pPr>
          </a:lstStyle>
          <a:p>
            <a:pPr algn="l">
              <a:lnSpc>
                <a:spcPct val="92000"/>
              </a:lnSpc>
            </a:pPr>
            <a:r>
              <a:rPr lang="en-US" sz="3984" spc="-219">
                <a:solidFill>
                  <a:srgbClr val="3F586A"/>
                </a:solidFill>
                <a:latin typeface="Aptos Serif"/>
              </a:rPr>
              <a:t>01</a:t>
            </a:r>
            <a:endParaRPr/>
          </a:p>
        </p:txBody>
      </p:sp>
      <p:sp>
        <p:nvSpPr>
          <p:cNvPr id="10" name="CCN Process title 1"/>
          <p:cNvSpPr>
            <a:spLocks noGrp="1"/>
          </p:cNvSpPr>
          <p:nvPr>
            <p:ph type="body" idx="19" hasCustomPrompt="1"/>
          </p:nvPr>
        </p:nvSpPr>
        <p:spPr>
          <a:xfrm>
            <a:off x="685800" y="3942867"/>
            <a:ext cx="3496056" cy="32004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16000"/>
              </a:lnSpc>
              <a:spcBef>
                <a:spcPts val="0"/>
              </a:spcBef>
              <a:buNone/>
              <a:defRPr sz="1296">
                <a:solidFill>
                  <a:srgbClr val="1F2930"/>
                </a:solidFill>
                <a:latin typeface="Aptos Display"/>
              </a:defRPr>
            </a:lvl1pPr>
          </a:lstStyle>
          <a:p>
            <a:pPr algn="l">
              <a:lnSpc>
                <a:spcPct val="116000"/>
              </a:lnSpc>
            </a:pPr>
            <a:r>
              <a:rPr lang="en-US" sz="1296">
                <a:solidFill>
                  <a:srgbClr val="1F2930"/>
                </a:solidFill>
                <a:latin typeface="Aptos Display"/>
              </a:rPr>
              <a:t>Process title</a:t>
            </a:r>
            <a:endParaRPr/>
          </a:p>
        </p:txBody>
      </p:sp>
      <p:sp>
        <p:nvSpPr>
          <p:cNvPr id="11" name="CCN Process detail 1"/>
          <p:cNvSpPr>
            <a:spLocks noGrp="1"/>
          </p:cNvSpPr>
          <p:nvPr>
            <p:ph type="body" idx="11" hasCustomPrompt="1"/>
          </p:nvPr>
        </p:nvSpPr>
        <p:spPr>
          <a:xfrm>
            <a:off x="685800" y="4262907"/>
            <a:ext cx="3404616" cy="2028165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38000"/>
              </a:lnSpc>
              <a:spcBef>
                <a:spcPts val="0"/>
              </a:spcBef>
              <a:buNone/>
              <a:defRPr sz="1000">
                <a:solidFill>
                  <a:srgbClr val="46545E"/>
                </a:solidFill>
                <a:latin typeface="Aptos"/>
              </a:defRPr>
            </a:lvl1pPr>
          </a:lstStyle>
          <a:p>
            <a:pPr algn="l">
              <a:lnSpc>
                <a:spcPct val="138000"/>
              </a:lnSpc>
            </a:pPr>
            <a:r>
              <a:rPr lang="en-US" sz="1000">
                <a:solidFill>
                  <a:srgbClr val="46545E"/>
                </a:solidFill>
                <a:latin typeface="Aptos"/>
              </a:rPr>
              <a:t>Process detail</a:t>
            </a:r>
            <a:endParaRPr/>
          </a:p>
        </p:txBody>
      </p:sp>
      <p:sp>
        <p:nvSpPr>
          <p:cNvPr id="12" name="CCN Process marker 2"/>
          <p:cNvSpPr/>
          <p:nvPr/>
        </p:nvSpPr>
        <p:spPr>
          <a:xfrm>
            <a:off x="4346448" y="3514014"/>
            <a:ext cx="267919" cy="70409"/>
          </a:xfrm>
          <a:prstGeom prst="rect">
            <a:avLst/>
          </a:prstGeom>
          <a:solidFill>
            <a:srgbClr val="AB3300"/>
          </a:solidFill>
          <a:ln w="1270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" name="CCN Process number 2"/>
          <p:cNvSpPr>
            <a:spLocks noGrp="1"/>
          </p:cNvSpPr>
          <p:nvPr>
            <p:ph type="body" idx="16" hasCustomPrompt="1"/>
          </p:nvPr>
        </p:nvSpPr>
        <p:spPr>
          <a:xfrm>
            <a:off x="4346448" y="3065043"/>
            <a:ext cx="3496056" cy="50292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92000"/>
              </a:lnSpc>
              <a:spcBef>
                <a:spcPts val="0"/>
              </a:spcBef>
              <a:buNone/>
              <a:defRPr sz="3984" b="1" spc="-219">
                <a:solidFill>
                  <a:srgbClr val="AB3300"/>
                </a:solidFill>
                <a:latin typeface="Aptos Serif"/>
              </a:defRPr>
            </a:lvl1pPr>
          </a:lstStyle>
          <a:p>
            <a:pPr algn="l">
              <a:lnSpc>
                <a:spcPct val="92000"/>
              </a:lnSpc>
            </a:pPr>
            <a:r>
              <a:rPr lang="en-US" sz="3984" b="1" spc="-219">
                <a:solidFill>
                  <a:srgbClr val="AB3300"/>
                </a:solidFill>
                <a:latin typeface="Aptos Serif"/>
              </a:rPr>
              <a:t>01</a:t>
            </a:r>
            <a:endParaRPr/>
          </a:p>
        </p:txBody>
      </p:sp>
      <p:sp>
        <p:nvSpPr>
          <p:cNvPr id="14" name="CCN Process title 2"/>
          <p:cNvSpPr>
            <a:spLocks noGrp="1"/>
          </p:cNvSpPr>
          <p:nvPr>
            <p:ph type="body" idx="20" hasCustomPrompt="1"/>
          </p:nvPr>
        </p:nvSpPr>
        <p:spPr>
          <a:xfrm>
            <a:off x="4346448" y="3942867"/>
            <a:ext cx="3496056" cy="32004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16000"/>
              </a:lnSpc>
              <a:spcBef>
                <a:spcPts val="0"/>
              </a:spcBef>
              <a:buNone/>
              <a:defRPr sz="1296" b="1">
                <a:solidFill>
                  <a:srgbClr val="1F2930"/>
                </a:solidFill>
                <a:latin typeface="Aptos Display"/>
              </a:defRPr>
            </a:lvl1pPr>
          </a:lstStyle>
          <a:p>
            <a:pPr algn="l">
              <a:lnSpc>
                <a:spcPct val="116000"/>
              </a:lnSpc>
            </a:pPr>
            <a:r>
              <a:rPr lang="en-US" sz="1296" b="1">
                <a:solidFill>
                  <a:srgbClr val="1F2930"/>
                </a:solidFill>
                <a:latin typeface="Aptos Display"/>
              </a:rPr>
              <a:t>Process title</a:t>
            </a:r>
            <a:endParaRPr/>
          </a:p>
        </p:txBody>
      </p:sp>
      <p:sp>
        <p:nvSpPr>
          <p:cNvPr id="15" name="CCN Process detail 2"/>
          <p:cNvSpPr>
            <a:spLocks noGrp="1"/>
          </p:cNvSpPr>
          <p:nvPr>
            <p:ph type="body" idx="12" hasCustomPrompt="1"/>
          </p:nvPr>
        </p:nvSpPr>
        <p:spPr>
          <a:xfrm>
            <a:off x="4346448" y="4262907"/>
            <a:ext cx="3404616" cy="2028165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38000"/>
              </a:lnSpc>
              <a:spcBef>
                <a:spcPts val="0"/>
              </a:spcBef>
              <a:buNone/>
              <a:defRPr sz="1000">
                <a:solidFill>
                  <a:srgbClr val="46545E"/>
                </a:solidFill>
                <a:latin typeface="Aptos"/>
              </a:defRPr>
            </a:lvl1pPr>
          </a:lstStyle>
          <a:p>
            <a:pPr algn="l">
              <a:lnSpc>
                <a:spcPct val="138000"/>
              </a:lnSpc>
            </a:pPr>
            <a:r>
              <a:rPr lang="en-US" sz="1000">
                <a:solidFill>
                  <a:srgbClr val="46545E"/>
                </a:solidFill>
                <a:latin typeface="Aptos"/>
              </a:rPr>
              <a:t>Process detail</a:t>
            </a:r>
            <a:endParaRPr/>
          </a:p>
        </p:txBody>
      </p:sp>
      <p:sp>
        <p:nvSpPr>
          <p:cNvPr id="16" name="CCN Process marker 3"/>
          <p:cNvSpPr/>
          <p:nvPr/>
        </p:nvSpPr>
        <p:spPr>
          <a:xfrm>
            <a:off x="8007096" y="3525902"/>
            <a:ext cx="152705" cy="46634"/>
          </a:xfrm>
          <a:prstGeom prst="rect">
            <a:avLst/>
          </a:prstGeom>
          <a:solidFill>
            <a:srgbClr val="B7C3CB"/>
          </a:solidFill>
          <a:ln w="1270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7" name="CCN Process number 3"/>
          <p:cNvSpPr>
            <a:spLocks noGrp="1"/>
          </p:cNvSpPr>
          <p:nvPr>
            <p:ph type="body" idx="17" hasCustomPrompt="1"/>
          </p:nvPr>
        </p:nvSpPr>
        <p:spPr>
          <a:xfrm>
            <a:off x="8007096" y="3065043"/>
            <a:ext cx="3496056" cy="50292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92000"/>
              </a:lnSpc>
              <a:spcBef>
                <a:spcPts val="0"/>
              </a:spcBef>
              <a:buNone/>
              <a:defRPr sz="3984" spc="-219">
                <a:solidFill>
                  <a:srgbClr val="5E6C75"/>
                </a:solidFill>
                <a:latin typeface="Aptos Serif"/>
              </a:defRPr>
            </a:lvl1pPr>
          </a:lstStyle>
          <a:p>
            <a:pPr algn="l">
              <a:lnSpc>
                <a:spcPct val="92000"/>
              </a:lnSpc>
            </a:pPr>
            <a:r>
              <a:rPr lang="en-US" sz="3984" spc="-219">
                <a:solidFill>
                  <a:srgbClr val="5E6C75"/>
                </a:solidFill>
                <a:latin typeface="Aptos Serif"/>
              </a:rPr>
              <a:t>01</a:t>
            </a:r>
            <a:endParaRPr/>
          </a:p>
        </p:txBody>
      </p:sp>
      <p:sp>
        <p:nvSpPr>
          <p:cNvPr id="18" name="CCN Process title 3"/>
          <p:cNvSpPr>
            <a:spLocks noGrp="1"/>
          </p:cNvSpPr>
          <p:nvPr>
            <p:ph type="body" idx="21" hasCustomPrompt="1"/>
          </p:nvPr>
        </p:nvSpPr>
        <p:spPr>
          <a:xfrm>
            <a:off x="8007096" y="3942867"/>
            <a:ext cx="3496056" cy="32004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16000"/>
              </a:lnSpc>
              <a:spcBef>
                <a:spcPts val="0"/>
              </a:spcBef>
              <a:buNone/>
              <a:defRPr sz="1296">
                <a:solidFill>
                  <a:srgbClr val="1F2930"/>
                </a:solidFill>
                <a:latin typeface="Aptos Display"/>
              </a:defRPr>
            </a:lvl1pPr>
          </a:lstStyle>
          <a:p>
            <a:pPr algn="l">
              <a:lnSpc>
                <a:spcPct val="116000"/>
              </a:lnSpc>
            </a:pPr>
            <a:r>
              <a:rPr lang="en-US" sz="1296">
                <a:solidFill>
                  <a:srgbClr val="1F2930"/>
                </a:solidFill>
                <a:latin typeface="Aptos Display"/>
              </a:rPr>
              <a:t>Process title</a:t>
            </a:r>
            <a:endParaRPr/>
          </a:p>
        </p:txBody>
      </p:sp>
      <p:sp>
        <p:nvSpPr>
          <p:cNvPr id="19" name="CCN Process detail 3"/>
          <p:cNvSpPr>
            <a:spLocks noGrp="1"/>
          </p:cNvSpPr>
          <p:nvPr>
            <p:ph type="body" idx="13" hasCustomPrompt="1"/>
          </p:nvPr>
        </p:nvSpPr>
        <p:spPr>
          <a:xfrm>
            <a:off x="8007096" y="4262907"/>
            <a:ext cx="3404616" cy="2028165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38000"/>
              </a:lnSpc>
              <a:spcBef>
                <a:spcPts val="0"/>
              </a:spcBef>
              <a:buNone/>
              <a:defRPr sz="1000">
                <a:solidFill>
                  <a:srgbClr val="46545E"/>
                </a:solidFill>
                <a:latin typeface="Aptos"/>
              </a:defRPr>
            </a:lvl1pPr>
          </a:lstStyle>
          <a:p>
            <a:pPr algn="l">
              <a:lnSpc>
                <a:spcPct val="138000"/>
              </a:lnSpc>
            </a:pPr>
            <a:r>
              <a:rPr lang="en-US" sz="1000">
                <a:solidFill>
                  <a:srgbClr val="46545E"/>
                </a:solidFill>
                <a:latin typeface="Aptos"/>
              </a:rPr>
              <a:t>Process detail</a:t>
            </a:r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userDrawn="1">
  <p:cSld name="CCN 15 Process - 4 ste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CN Eyebrow"/>
          <p:cNvSpPr>
            <a:spLocks noGrp="1"/>
          </p:cNvSpPr>
          <p:nvPr>
            <p:ph type="body" idx="10" hasCustomPrompt="1"/>
          </p:nvPr>
        </p:nvSpPr>
        <p:spPr>
          <a:xfrm>
            <a:off x="685800" y="576072"/>
            <a:ext cx="6858000" cy="16459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790" spc="111">
                <a:solidFill>
                  <a:srgbClr val="5E6C75"/>
                </a:solidFill>
                <a:latin typeface="Aptos Display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790" spc="111">
                <a:solidFill>
                  <a:srgbClr val="5E6C75"/>
                </a:solidFill>
                <a:latin typeface="Aptos Display"/>
              </a:rPr>
              <a:t>Eyebrow</a:t>
            </a:r>
            <a:endParaRPr/>
          </a:p>
        </p:txBody>
      </p:sp>
      <p:sp>
        <p:nvSpPr>
          <p:cNvPr id="4" name="CCN Headline"/>
          <p:cNvSpPr>
            <a:spLocks noGrp="1"/>
          </p:cNvSpPr>
          <p:nvPr>
            <p:ph type="title" hasCustomPrompt="1"/>
          </p:nvPr>
        </p:nvSpPr>
        <p:spPr>
          <a:xfrm>
            <a:off x="685800" y="850392"/>
            <a:ext cx="7132320" cy="899719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06000"/>
              </a:lnSpc>
              <a:spcBef>
                <a:spcPts val="0"/>
              </a:spcBef>
              <a:buNone/>
              <a:defRPr sz="3070" spc="-46">
                <a:solidFill>
                  <a:srgbClr val="1F2930"/>
                </a:solidFill>
                <a:latin typeface="Aptos Serif"/>
              </a:defRPr>
            </a:lvl1pPr>
          </a:lstStyle>
          <a:p>
            <a:pPr algn="l">
              <a:lnSpc>
                <a:spcPct val="106000"/>
              </a:lnSpc>
            </a:pPr>
            <a:r>
              <a:rPr lang="en-US" sz="3070" spc="-46">
                <a:solidFill>
                  <a:srgbClr val="1F2930"/>
                </a:solidFill>
                <a:latin typeface="Aptos Serif"/>
              </a:rPr>
              <a:t>Headline</a:t>
            </a:r>
            <a:endParaRPr/>
          </a:p>
        </p:txBody>
      </p:sp>
      <p:sp>
        <p:nvSpPr>
          <p:cNvPr id="7" name="CCN Process rail"/>
          <p:cNvSpPr/>
          <p:nvPr/>
        </p:nvSpPr>
        <p:spPr>
          <a:xfrm>
            <a:off x="685800" y="3546932"/>
            <a:ext cx="10817352" cy="0"/>
          </a:xfrm>
          <a:prstGeom prst="line">
            <a:avLst/>
          </a:prstGeom>
          <a:noFill/>
          <a:ln w="14605">
            <a:solidFill>
              <a:srgbClr val="B7C3CB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" name="CCN Process marker 1"/>
          <p:cNvSpPr/>
          <p:nvPr/>
        </p:nvSpPr>
        <p:spPr>
          <a:xfrm>
            <a:off x="685800" y="3525901"/>
            <a:ext cx="152705" cy="46634"/>
          </a:xfrm>
          <a:prstGeom prst="rect">
            <a:avLst/>
          </a:prstGeom>
          <a:solidFill>
            <a:srgbClr val="3F586A"/>
          </a:solidFill>
          <a:ln w="1270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9" name="CCN Process number 1"/>
          <p:cNvSpPr>
            <a:spLocks noGrp="1"/>
          </p:cNvSpPr>
          <p:nvPr>
            <p:ph type="body" idx="15" hasCustomPrompt="1"/>
          </p:nvPr>
        </p:nvSpPr>
        <p:spPr>
          <a:xfrm>
            <a:off x="685800" y="3065043"/>
            <a:ext cx="2539746" cy="50292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92000"/>
              </a:lnSpc>
              <a:spcBef>
                <a:spcPts val="0"/>
              </a:spcBef>
              <a:buNone/>
              <a:defRPr sz="3984" spc="-219">
                <a:solidFill>
                  <a:srgbClr val="3F586A"/>
                </a:solidFill>
                <a:latin typeface="Aptos Serif"/>
              </a:defRPr>
            </a:lvl1pPr>
          </a:lstStyle>
          <a:p>
            <a:pPr algn="l">
              <a:lnSpc>
                <a:spcPct val="92000"/>
              </a:lnSpc>
            </a:pPr>
            <a:r>
              <a:rPr lang="en-US" sz="3984" spc="-219">
                <a:solidFill>
                  <a:srgbClr val="3F586A"/>
                </a:solidFill>
                <a:latin typeface="Aptos Serif"/>
              </a:rPr>
              <a:t>01</a:t>
            </a:r>
            <a:endParaRPr/>
          </a:p>
        </p:txBody>
      </p:sp>
      <p:sp>
        <p:nvSpPr>
          <p:cNvPr id="10" name="CCN Process title 1"/>
          <p:cNvSpPr>
            <a:spLocks noGrp="1"/>
          </p:cNvSpPr>
          <p:nvPr>
            <p:ph type="body" idx="19" hasCustomPrompt="1"/>
          </p:nvPr>
        </p:nvSpPr>
        <p:spPr>
          <a:xfrm>
            <a:off x="685800" y="3942867"/>
            <a:ext cx="2539746" cy="32004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16000"/>
              </a:lnSpc>
              <a:spcBef>
                <a:spcPts val="0"/>
              </a:spcBef>
              <a:buNone/>
              <a:defRPr sz="1296">
                <a:solidFill>
                  <a:srgbClr val="1F2930"/>
                </a:solidFill>
                <a:latin typeface="Aptos Display"/>
              </a:defRPr>
            </a:lvl1pPr>
          </a:lstStyle>
          <a:p>
            <a:pPr algn="l">
              <a:lnSpc>
                <a:spcPct val="116000"/>
              </a:lnSpc>
            </a:pPr>
            <a:r>
              <a:rPr lang="en-US" sz="1296">
                <a:solidFill>
                  <a:srgbClr val="1F2930"/>
                </a:solidFill>
                <a:latin typeface="Aptos Display"/>
              </a:rPr>
              <a:t>Process title</a:t>
            </a:r>
            <a:endParaRPr/>
          </a:p>
        </p:txBody>
      </p:sp>
      <p:sp>
        <p:nvSpPr>
          <p:cNvPr id="11" name="CCN Process detail 1"/>
          <p:cNvSpPr>
            <a:spLocks noGrp="1"/>
          </p:cNvSpPr>
          <p:nvPr>
            <p:ph type="body" idx="11" hasCustomPrompt="1"/>
          </p:nvPr>
        </p:nvSpPr>
        <p:spPr>
          <a:xfrm>
            <a:off x="685800" y="4262907"/>
            <a:ext cx="2448306" cy="2028165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38000"/>
              </a:lnSpc>
              <a:spcBef>
                <a:spcPts val="0"/>
              </a:spcBef>
              <a:buNone/>
              <a:defRPr sz="1000">
                <a:solidFill>
                  <a:srgbClr val="46545E"/>
                </a:solidFill>
                <a:latin typeface="Aptos"/>
              </a:defRPr>
            </a:lvl1pPr>
          </a:lstStyle>
          <a:p>
            <a:pPr algn="l">
              <a:lnSpc>
                <a:spcPct val="138000"/>
              </a:lnSpc>
            </a:pPr>
            <a:r>
              <a:rPr lang="en-US" sz="1000">
                <a:solidFill>
                  <a:srgbClr val="46545E"/>
                </a:solidFill>
                <a:latin typeface="Aptos"/>
              </a:rPr>
              <a:t>Process detail</a:t>
            </a:r>
            <a:endParaRPr/>
          </a:p>
        </p:txBody>
      </p:sp>
      <p:sp>
        <p:nvSpPr>
          <p:cNvPr id="12" name="CCN Process marker 2"/>
          <p:cNvSpPr/>
          <p:nvPr/>
        </p:nvSpPr>
        <p:spPr>
          <a:xfrm>
            <a:off x="3390138" y="3525901"/>
            <a:ext cx="152705" cy="46634"/>
          </a:xfrm>
          <a:prstGeom prst="rect">
            <a:avLst/>
          </a:prstGeom>
          <a:solidFill>
            <a:srgbClr val="3F586A"/>
          </a:solidFill>
          <a:ln w="1270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" name="CCN Process number 2"/>
          <p:cNvSpPr>
            <a:spLocks noGrp="1"/>
          </p:cNvSpPr>
          <p:nvPr>
            <p:ph type="body" idx="16" hasCustomPrompt="1"/>
          </p:nvPr>
        </p:nvSpPr>
        <p:spPr>
          <a:xfrm>
            <a:off x="3390138" y="3065043"/>
            <a:ext cx="2539746" cy="50292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92000"/>
              </a:lnSpc>
              <a:spcBef>
                <a:spcPts val="0"/>
              </a:spcBef>
              <a:buNone/>
              <a:defRPr sz="3984" spc="-219">
                <a:solidFill>
                  <a:srgbClr val="3F586A"/>
                </a:solidFill>
                <a:latin typeface="Aptos Serif"/>
              </a:defRPr>
            </a:lvl1pPr>
          </a:lstStyle>
          <a:p>
            <a:pPr algn="l">
              <a:lnSpc>
                <a:spcPct val="92000"/>
              </a:lnSpc>
            </a:pPr>
            <a:r>
              <a:rPr lang="en-US" sz="3984" spc="-219">
                <a:solidFill>
                  <a:srgbClr val="3F586A"/>
                </a:solidFill>
                <a:latin typeface="Aptos Serif"/>
              </a:rPr>
              <a:t>01</a:t>
            </a:r>
            <a:endParaRPr/>
          </a:p>
        </p:txBody>
      </p:sp>
      <p:sp>
        <p:nvSpPr>
          <p:cNvPr id="14" name="CCN Process title 2"/>
          <p:cNvSpPr>
            <a:spLocks noGrp="1"/>
          </p:cNvSpPr>
          <p:nvPr>
            <p:ph type="body" idx="20" hasCustomPrompt="1"/>
          </p:nvPr>
        </p:nvSpPr>
        <p:spPr>
          <a:xfrm>
            <a:off x="3390138" y="3942867"/>
            <a:ext cx="2539746" cy="32004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16000"/>
              </a:lnSpc>
              <a:spcBef>
                <a:spcPts val="0"/>
              </a:spcBef>
              <a:buNone/>
              <a:defRPr sz="1296">
                <a:solidFill>
                  <a:srgbClr val="1F2930"/>
                </a:solidFill>
                <a:latin typeface="Aptos Display"/>
              </a:defRPr>
            </a:lvl1pPr>
          </a:lstStyle>
          <a:p>
            <a:pPr algn="l">
              <a:lnSpc>
                <a:spcPct val="116000"/>
              </a:lnSpc>
            </a:pPr>
            <a:r>
              <a:rPr lang="en-US" sz="1296">
                <a:solidFill>
                  <a:srgbClr val="1F2930"/>
                </a:solidFill>
                <a:latin typeface="Aptos Display"/>
              </a:rPr>
              <a:t>Process title</a:t>
            </a:r>
            <a:endParaRPr/>
          </a:p>
        </p:txBody>
      </p:sp>
      <p:sp>
        <p:nvSpPr>
          <p:cNvPr id="15" name="CCN Process detail 2"/>
          <p:cNvSpPr>
            <a:spLocks noGrp="1"/>
          </p:cNvSpPr>
          <p:nvPr>
            <p:ph type="body" idx="12" hasCustomPrompt="1"/>
          </p:nvPr>
        </p:nvSpPr>
        <p:spPr>
          <a:xfrm>
            <a:off x="3390138" y="4262907"/>
            <a:ext cx="2448306" cy="2028165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38000"/>
              </a:lnSpc>
              <a:spcBef>
                <a:spcPts val="0"/>
              </a:spcBef>
              <a:buNone/>
              <a:defRPr sz="1000">
                <a:solidFill>
                  <a:srgbClr val="46545E"/>
                </a:solidFill>
                <a:latin typeface="Aptos"/>
              </a:defRPr>
            </a:lvl1pPr>
          </a:lstStyle>
          <a:p>
            <a:pPr algn="l">
              <a:lnSpc>
                <a:spcPct val="138000"/>
              </a:lnSpc>
            </a:pPr>
            <a:r>
              <a:rPr lang="en-US" sz="1000">
                <a:solidFill>
                  <a:srgbClr val="46545E"/>
                </a:solidFill>
                <a:latin typeface="Aptos"/>
              </a:rPr>
              <a:t>Process detail</a:t>
            </a:r>
            <a:endParaRPr/>
          </a:p>
        </p:txBody>
      </p:sp>
      <p:sp>
        <p:nvSpPr>
          <p:cNvPr id="16" name="CCN Process marker 3"/>
          <p:cNvSpPr/>
          <p:nvPr/>
        </p:nvSpPr>
        <p:spPr>
          <a:xfrm>
            <a:off x="6094476" y="3514014"/>
            <a:ext cx="267919" cy="70409"/>
          </a:xfrm>
          <a:prstGeom prst="rect">
            <a:avLst/>
          </a:prstGeom>
          <a:solidFill>
            <a:srgbClr val="AB3300"/>
          </a:solidFill>
          <a:ln w="1270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7" name="CCN Process number 3"/>
          <p:cNvSpPr>
            <a:spLocks noGrp="1"/>
          </p:cNvSpPr>
          <p:nvPr>
            <p:ph type="body" idx="17" hasCustomPrompt="1"/>
          </p:nvPr>
        </p:nvSpPr>
        <p:spPr>
          <a:xfrm>
            <a:off x="6094476" y="3065043"/>
            <a:ext cx="2539746" cy="50292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92000"/>
              </a:lnSpc>
              <a:spcBef>
                <a:spcPts val="0"/>
              </a:spcBef>
              <a:buNone/>
              <a:defRPr sz="3984" b="1" spc="-219">
                <a:solidFill>
                  <a:srgbClr val="AB3300"/>
                </a:solidFill>
                <a:latin typeface="Aptos Serif"/>
              </a:defRPr>
            </a:lvl1pPr>
          </a:lstStyle>
          <a:p>
            <a:pPr algn="l">
              <a:lnSpc>
                <a:spcPct val="92000"/>
              </a:lnSpc>
            </a:pPr>
            <a:r>
              <a:rPr lang="en-US" sz="3984" b="1" spc="-219">
                <a:solidFill>
                  <a:srgbClr val="AB3300"/>
                </a:solidFill>
                <a:latin typeface="Aptos Serif"/>
              </a:rPr>
              <a:t>01</a:t>
            </a:r>
            <a:endParaRPr/>
          </a:p>
        </p:txBody>
      </p:sp>
      <p:sp>
        <p:nvSpPr>
          <p:cNvPr id="18" name="CCN Process title 3"/>
          <p:cNvSpPr>
            <a:spLocks noGrp="1"/>
          </p:cNvSpPr>
          <p:nvPr>
            <p:ph type="body" idx="21" hasCustomPrompt="1"/>
          </p:nvPr>
        </p:nvSpPr>
        <p:spPr>
          <a:xfrm>
            <a:off x="6094476" y="3942867"/>
            <a:ext cx="2539746" cy="32004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16000"/>
              </a:lnSpc>
              <a:spcBef>
                <a:spcPts val="0"/>
              </a:spcBef>
              <a:buNone/>
              <a:defRPr sz="1296" b="1">
                <a:solidFill>
                  <a:srgbClr val="1F2930"/>
                </a:solidFill>
                <a:latin typeface="Aptos Display"/>
              </a:defRPr>
            </a:lvl1pPr>
          </a:lstStyle>
          <a:p>
            <a:pPr algn="l">
              <a:lnSpc>
                <a:spcPct val="116000"/>
              </a:lnSpc>
            </a:pPr>
            <a:r>
              <a:rPr lang="en-US" sz="1296" b="1">
                <a:solidFill>
                  <a:srgbClr val="1F2930"/>
                </a:solidFill>
                <a:latin typeface="Aptos Display"/>
              </a:rPr>
              <a:t>Process title</a:t>
            </a:r>
            <a:endParaRPr/>
          </a:p>
        </p:txBody>
      </p:sp>
      <p:sp>
        <p:nvSpPr>
          <p:cNvPr id="19" name="CCN Process detail 3"/>
          <p:cNvSpPr>
            <a:spLocks noGrp="1"/>
          </p:cNvSpPr>
          <p:nvPr>
            <p:ph type="body" idx="13" hasCustomPrompt="1"/>
          </p:nvPr>
        </p:nvSpPr>
        <p:spPr>
          <a:xfrm>
            <a:off x="6094476" y="4262907"/>
            <a:ext cx="2448306" cy="2028165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38000"/>
              </a:lnSpc>
              <a:spcBef>
                <a:spcPts val="0"/>
              </a:spcBef>
              <a:buNone/>
              <a:defRPr sz="1000">
                <a:solidFill>
                  <a:srgbClr val="46545E"/>
                </a:solidFill>
                <a:latin typeface="Aptos"/>
              </a:defRPr>
            </a:lvl1pPr>
          </a:lstStyle>
          <a:p>
            <a:pPr algn="l">
              <a:lnSpc>
                <a:spcPct val="138000"/>
              </a:lnSpc>
            </a:pPr>
            <a:r>
              <a:rPr lang="en-US" sz="1000">
                <a:solidFill>
                  <a:srgbClr val="46545E"/>
                </a:solidFill>
                <a:latin typeface="Aptos"/>
              </a:rPr>
              <a:t>Process detail</a:t>
            </a:r>
            <a:endParaRPr/>
          </a:p>
        </p:txBody>
      </p:sp>
      <p:sp>
        <p:nvSpPr>
          <p:cNvPr id="20" name="CCN Process marker 4"/>
          <p:cNvSpPr/>
          <p:nvPr/>
        </p:nvSpPr>
        <p:spPr>
          <a:xfrm>
            <a:off x="8798814" y="3525901"/>
            <a:ext cx="152705" cy="46634"/>
          </a:xfrm>
          <a:prstGeom prst="rect">
            <a:avLst/>
          </a:prstGeom>
          <a:solidFill>
            <a:srgbClr val="B7C3CB"/>
          </a:solidFill>
          <a:ln w="1270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1" name="CCN Process number 4"/>
          <p:cNvSpPr>
            <a:spLocks noGrp="1"/>
          </p:cNvSpPr>
          <p:nvPr>
            <p:ph type="body" idx="18" hasCustomPrompt="1"/>
          </p:nvPr>
        </p:nvSpPr>
        <p:spPr>
          <a:xfrm>
            <a:off x="8798814" y="3065043"/>
            <a:ext cx="2539746" cy="50292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92000"/>
              </a:lnSpc>
              <a:spcBef>
                <a:spcPts val="0"/>
              </a:spcBef>
              <a:buNone/>
              <a:defRPr sz="3984" spc="-219">
                <a:solidFill>
                  <a:srgbClr val="5E6C75"/>
                </a:solidFill>
                <a:latin typeface="Aptos Serif"/>
              </a:defRPr>
            </a:lvl1pPr>
          </a:lstStyle>
          <a:p>
            <a:pPr algn="l">
              <a:lnSpc>
                <a:spcPct val="92000"/>
              </a:lnSpc>
            </a:pPr>
            <a:r>
              <a:rPr lang="en-US" sz="3984" spc="-219">
                <a:solidFill>
                  <a:srgbClr val="5E6C75"/>
                </a:solidFill>
                <a:latin typeface="Aptos Serif"/>
              </a:rPr>
              <a:t>01</a:t>
            </a:r>
            <a:endParaRPr/>
          </a:p>
        </p:txBody>
      </p:sp>
      <p:sp>
        <p:nvSpPr>
          <p:cNvPr id="22" name="CCN Process title 4"/>
          <p:cNvSpPr>
            <a:spLocks noGrp="1"/>
          </p:cNvSpPr>
          <p:nvPr>
            <p:ph type="body" idx="22" hasCustomPrompt="1"/>
          </p:nvPr>
        </p:nvSpPr>
        <p:spPr>
          <a:xfrm>
            <a:off x="8798814" y="3942867"/>
            <a:ext cx="2539746" cy="32004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16000"/>
              </a:lnSpc>
              <a:spcBef>
                <a:spcPts val="0"/>
              </a:spcBef>
              <a:buNone/>
              <a:defRPr sz="1296">
                <a:solidFill>
                  <a:srgbClr val="1F2930"/>
                </a:solidFill>
                <a:latin typeface="Aptos Display"/>
              </a:defRPr>
            </a:lvl1pPr>
          </a:lstStyle>
          <a:p>
            <a:pPr algn="l">
              <a:lnSpc>
                <a:spcPct val="116000"/>
              </a:lnSpc>
            </a:pPr>
            <a:r>
              <a:rPr lang="en-US" sz="1296">
                <a:solidFill>
                  <a:srgbClr val="1F2930"/>
                </a:solidFill>
                <a:latin typeface="Aptos Display"/>
              </a:rPr>
              <a:t>Process title</a:t>
            </a:r>
            <a:endParaRPr/>
          </a:p>
        </p:txBody>
      </p:sp>
      <p:sp>
        <p:nvSpPr>
          <p:cNvPr id="23" name="CCN Process detail 4"/>
          <p:cNvSpPr>
            <a:spLocks noGrp="1"/>
          </p:cNvSpPr>
          <p:nvPr>
            <p:ph type="body" idx="14" hasCustomPrompt="1"/>
          </p:nvPr>
        </p:nvSpPr>
        <p:spPr>
          <a:xfrm>
            <a:off x="8798814" y="4262907"/>
            <a:ext cx="2448306" cy="2028165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38000"/>
              </a:lnSpc>
              <a:spcBef>
                <a:spcPts val="0"/>
              </a:spcBef>
              <a:buNone/>
              <a:defRPr sz="1000">
                <a:solidFill>
                  <a:srgbClr val="46545E"/>
                </a:solidFill>
                <a:latin typeface="Aptos"/>
              </a:defRPr>
            </a:lvl1pPr>
          </a:lstStyle>
          <a:p>
            <a:pPr algn="l">
              <a:lnSpc>
                <a:spcPct val="138000"/>
              </a:lnSpc>
            </a:pPr>
            <a:r>
              <a:rPr lang="en-US" sz="1000">
                <a:solidFill>
                  <a:srgbClr val="46545E"/>
                </a:solidFill>
                <a:latin typeface="Aptos"/>
              </a:rPr>
              <a:t>Process detail</a:t>
            </a:r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userDrawn="1">
  <p:cSld name="CCN 15 Process - 5 ste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CN Eyebrow"/>
          <p:cNvSpPr>
            <a:spLocks noGrp="1"/>
          </p:cNvSpPr>
          <p:nvPr>
            <p:ph type="body" idx="10" hasCustomPrompt="1"/>
          </p:nvPr>
        </p:nvSpPr>
        <p:spPr>
          <a:xfrm>
            <a:off x="685800" y="576072"/>
            <a:ext cx="6858000" cy="16459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790" spc="111">
                <a:solidFill>
                  <a:srgbClr val="5E6C75"/>
                </a:solidFill>
                <a:latin typeface="Aptos Display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790" spc="111">
                <a:solidFill>
                  <a:srgbClr val="5E6C75"/>
                </a:solidFill>
                <a:latin typeface="Aptos Display"/>
              </a:rPr>
              <a:t>Eyebrow</a:t>
            </a:r>
            <a:endParaRPr/>
          </a:p>
        </p:txBody>
      </p:sp>
      <p:sp>
        <p:nvSpPr>
          <p:cNvPr id="4" name="CCN Headline"/>
          <p:cNvSpPr>
            <a:spLocks noGrp="1"/>
          </p:cNvSpPr>
          <p:nvPr>
            <p:ph type="title" hasCustomPrompt="1"/>
          </p:nvPr>
        </p:nvSpPr>
        <p:spPr>
          <a:xfrm>
            <a:off x="685800" y="850392"/>
            <a:ext cx="7132320" cy="899719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06000"/>
              </a:lnSpc>
              <a:spcBef>
                <a:spcPts val="0"/>
              </a:spcBef>
              <a:buNone/>
              <a:defRPr sz="3070" spc="-46">
                <a:solidFill>
                  <a:srgbClr val="1F2930"/>
                </a:solidFill>
                <a:latin typeface="Aptos Serif"/>
              </a:defRPr>
            </a:lvl1pPr>
          </a:lstStyle>
          <a:p>
            <a:pPr algn="l">
              <a:lnSpc>
                <a:spcPct val="106000"/>
              </a:lnSpc>
            </a:pPr>
            <a:r>
              <a:rPr lang="en-US" sz="3070" spc="-46">
                <a:solidFill>
                  <a:srgbClr val="1F2930"/>
                </a:solidFill>
                <a:latin typeface="Aptos Serif"/>
              </a:rPr>
              <a:t>Headline</a:t>
            </a:r>
            <a:endParaRPr/>
          </a:p>
        </p:txBody>
      </p:sp>
      <p:sp>
        <p:nvSpPr>
          <p:cNvPr id="7" name="CCN Process rail"/>
          <p:cNvSpPr/>
          <p:nvPr/>
        </p:nvSpPr>
        <p:spPr>
          <a:xfrm>
            <a:off x="685800" y="3546932"/>
            <a:ext cx="10817352" cy="0"/>
          </a:xfrm>
          <a:prstGeom prst="line">
            <a:avLst/>
          </a:prstGeom>
          <a:noFill/>
          <a:ln w="14605">
            <a:solidFill>
              <a:srgbClr val="B7C3CB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" name="CCN Process marker 1"/>
          <p:cNvSpPr/>
          <p:nvPr/>
        </p:nvSpPr>
        <p:spPr>
          <a:xfrm>
            <a:off x="685800" y="3525901"/>
            <a:ext cx="152705" cy="46634"/>
          </a:xfrm>
          <a:prstGeom prst="rect">
            <a:avLst/>
          </a:prstGeom>
          <a:solidFill>
            <a:srgbClr val="3F586A"/>
          </a:solidFill>
          <a:ln w="1270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9" name="CCN Process number 1"/>
          <p:cNvSpPr>
            <a:spLocks noGrp="1"/>
          </p:cNvSpPr>
          <p:nvPr>
            <p:ph type="body" idx="15" hasCustomPrompt="1"/>
          </p:nvPr>
        </p:nvSpPr>
        <p:spPr>
          <a:xfrm>
            <a:off x="685800" y="3065043"/>
            <a:ext cx="2031797" cy="50292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92000"/>
              </a:lnSpc>
              <a:spcBef>
                <a:spcPts val="0"/>
              </a:spcBef>
              <a:buNone/>
              <a:defRPr sz="3984" spc="-219">
                <a:solidFill>
                  <a:srgbClr val="3F586A"/>
                </a:solidFill>
                <a:latin typeface="Aptos Serif"/>
              </a:defRPr>
            </a:lvl1pPr>
          </a:lstStyle>
          <a:p>
            <a:pPr algn="l">
              <a:lnSpc>
                <a:spcPct val="92000"/>
              </a:lnSpc>
            </a:pPr>
            <a:r>
              <a:rPr lang="en-US" sz="3984" spc="-219">
                <a:solidFill>
                  <a:srgbClr val="3F586A"/>
                </a:solidFill>
                <a:latin typeface="Aptos Serif"/>
              </a:rPr>
              <a:t>01</a:t>
            </a:r>
            <a:endParaRPr/>
          </a:p>
        </p:txBody>
      </p:sp>
      <p:sp>
        <p:nvSpPr>
          <p:cNvPr id="10" name="CCN Process title 1"/>
          <p:cNvSpPr>
            <a:spLocks noGrp="1"/>
          </p:cNvSpPr>
          <p:nvPr>
            <p:ph type="body" idx="19" hasCustomPrompt="1"/>
          </p:nvPr>
        </p:nvSpPr>
        <p:spPr>
          <a:xfrm>
            <a:off x="685800" y="3942867"/>
            <a:ext cx="2031797" cy="32004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16000"/>
              </a:lnSpc>
              <a:spcBef>
                <a:spcPts val="0"/>
              </a:spcBef>
              <a:buNone/>
              <a:defRPr sz="1296">
                <a:solidFill>
                  <a:srgbClr val="1F2930"/>
                </a:solidFill>
                <a:latin typeface="Aptos Display"/>
              </a:defRPr>
            </a:lvl1pPr>
          </a:lstStyle>
          <a:p>
            <a:pPr algn="l">
              <a:lnSpc>
                <a:spcPct val="116000"/>
              </a:lnSpc>
            </a:pPr>
            <a:r>
              <a:rPr lang="en-US" sz="1296">
                <a:solidFill>
                  <a:srgbClr val="1F2930"/>
                </a:solidFill>
                <a:latin typeface="Aptos Display"/>
              </a:rPr>
              <a:t>Process title</a:t>
            </a:r>
            <a:endParaRPr/>
          </a:p>
        </p:txBody>
      </p:sp>
      <p:sp>
        <p:nvSpPr>
          <p:cNvPr id="11" name="CCN Process detail 1"/>
          <p:cNvSpPr>
            <a:spLocks noGrp="1"/>
          </p:cNvSpPr>
          <p:nvPr>
            <p:ph type="body" idx="11" hasCustomPrompt="1"/>
          </p:nvPr>
        </p:nvSpPr>
        <p:spPr>
          <a:xfrm>
            <a:off x="685800" y="4262907"/>
            <a:ext cx="1940357" cy="2028165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38000"/>
              </a:lnSpc>
              <a:spcBef>
                <a:spcPts val="0"/>
              </a:spcBef>
              <a:buNone/>
              <a:defRPr sz="1000">
                <a:solidFill>
                  <a:srgbClr val="46545E"/>
                </a:solidFill>
                <a:latin typeface="Aptos"/>
              </a:defRPr>
            </a:lvl1pPr>
          </a:lstStyle>
          <a:p>
            <a:pPr algn="l">
              <a:lnSpc>
                <a:spcPct val="138000"/>
              </a:lnSpc>
            </a:pPr>
            <a:r>
              <a:rPr lang="en-US" sz="1000">
                <a:solidFill>
                  <a:srgbClr val="46545E"/>
                </a:solidFill>
                <a:latin typeface="Aptos"/>
              </a:rPr>
              <a:t>Process detail</a:t>
            </a:r>
            <a:endParaRPr/>
          </a:p>
        </p:txBody>
      </p:sp>
      <p:sp>
        <p:nvSpPr>
          <p:cNvPr id="12" name="CCN Process marker 2"/>
          <p:cNvSpPr/>
          <p:nvPr/>
        </p:nvSpPr>
        <p:spPr>
          <a:xfrm>
            <a:off x="2882189" y="3525901"/>
            <a:ext cx="152705" cy="46634"/>
          </a:xfrm>
          <a:prstGeom prst="rect">
            <a:avLst/>
          </a:prstGeom>
          <a:solidFill>
            <a:srgbClr val="3F586A"/>
          </a:solidFill>
          <a:ln w="1270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" name="CCN Process number 2"/>
          <p:cNvSpPr>
            <a:spLocks noGrp="1"/>
          </p:cNvSpPr>
          <p:nvPr>
            <p:ph type="body" idx="16" hasCustomPrompt="1"/>
          </p:nvPr>
        </p:nvSpPr>
        <p:spPr>
          <a:xfrm>
            <a:off x="2882189" y="3065043"/>
            <a:ext cx="2031797" cy="50292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92000"/>
              </a:lnSpc>
              <a:spcBef>
                <a:spcPts val="0"/>
              </a:spcBef>
              <a:buNone/>
              <a:defRPr sz="3984" spc="-219">
                <a:solidFill>
                  <a:srgbClr val="3F586A"/>
                </a:solidFill>
                <a:latin typeface="Aptos Serif"/>
              </a:defRPr>
            </a:lvl1pPr>
          </a:lstStyle>
          <a:p>
            <a:pPr algn="l">
              <a:lnSpc>
                <a:spcPct val="92000"/>
              </a:lnSpc>
            </a:pPr>
            <a:r>
              <a:rPr lang="en-US" sz="3984" spc="-219">
                <a:solidFill>
                  <a:srgbClr val="3F586A"/>
                </a:solidFill>
                <a:latin typeface="Aptos Serif"/>
              </a:rPr>
              <a:t>01</a:t>
            </a:r>
            <a:endParaRPr/>
          </a:p>
        </p:txBody>
      </p:sp>
      <p:sp>
        <p:nvSpPr>
          <p:cNvPr id="14" name="CCN Process title 2"/>
          <p:cNvSpPr>
            <a:spLocks noGrp="1"/>
          </p:cNvSpPr>
          <p:nvPr>
            <p:ph type="body" idx="20" hasCustomPrompt="1"/>
          </p:nvPr>
        </p:nvSpPr>
        <p:spPr>
          <a:xfrm>
            <a:off x="2882189" y="3942867"/>
            <a:ext cx="2031797" cy="32004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16000"/>
              </a:lnSpc>
              <a:spcBef>
                <a:spcPts val="0"/>
              </a:spcBef>
              <a:buNone/>
              <a:defRPr sz="1296">
                <a:solidFill>
                  <a:srgbClr val="1F2930"/>
                </a:solidFill>
                <a:latin typeface="Aptos Display"/>
              </a:defRPr>
            </a:lvl1pPr>
          </a:lstStyle>
          <a:p>
            <a:pPr algn="l">
              <a:lnSpc>
                <a:spcPct val="116000"/>
              </a:lnSpc>
            </a:pPr>
            <a:r>
              <a:rPr lang="en-US" sz="1296">
                <a:solidFill>
                  <a:srgbClr val="1F2930"/>
                </a:solidFill>
                <a:latin typeface="Aptos Display"/>
              </a:rPr>
              <a:t>Process title</a:t>
            </a:r>
            <a:endParaRPr/>
          </a:p>
        </p:txBody>
      </p:sp>
      <p:sp>
        <p:nvSpPr>
          <p:cNvPr id="15" name="CCN Process detail 2"/>
          <p:cNvSpPr>
            <a:spLocks noGrp="1"/>
          </p:cNvSpPr>
          <p:nvPr>
            <p:ph type="body" idx="12" hasCustomPrompt="1"/>
          </p:nvPr>
        </p:nvSpPr>
        <p:spPr>
          <a:xfrm>
            <a:off x="2882189" y="4262907"/>
            <a:ext cx="1940357" cy="2028165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38000"/>
              </a:lnSpc>
              <a:spcBef>
                <a:spcPts val="0"/>
              </a:spcBef>
              <a:buNone/>
              <a:defRPr sz="1000">
                <a:solidFill>
                  <a:srgbClr val="46545E"/>
                </a:solidFill>
                <a:latin typeface="Aptos"/>
              </a:defRPr>
            </a:lvl1pPr>
          </a:lstStyle>
          <a:p>
            <a:pPr algn="l">
              <a:lnSpc>
                <a:spcPct val="138000"/>
              </a:lnSpc>
            </a:pPr>
            <a:r>
              <a:rPr lang="en-US" sz="1000">
                <a:solidFill>
                  <a:srgbClr val="46545E"/>
                </a:solidFill>
                <a:latin typeface="Aptos"/>
              </a:rPr>
              <a:t>Process detail</a:t>
            </a:r>
            <a:endParaRPr/>
          </a:p>
        </p:txBody>
      </p:sp>
      <p:sp>
        <p:nvSpPr>
          <p:cNvPr id="16" name="CCN Process marker 3"/>
          <p:cNvSpPr/>
          <p:nvPr/>
        </p:nvSpPr>
        <p:spPr>
          <a:xfrm>
            <a:off x="5078578" y="3514014"/>
            <a:ext cx="267919" cy="70409"/>
          </a:xfrm>
          <a:prstGeom prst="rect">
            <a:avLst/>
          </a:prstGeom>
          <a:solidFill>
            <a:srgbClr val="AB3300"/>
          </a:solidFill>
          <a:ln w="1270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7" name="CCN Process number 3"/>
          <p:cNvSpPr>
            <a:spLocks noGrp="1"/>
          </p:cNvSpPr>
          <p:nvPr>
            <p:ph type="body" idx="17" hasCustomPrompt="1"/>
          </p:nvPr>
        </p:nvSpPr>
        <p:spPr>
          <a:xfrm>
            <a:off x="5078578" y="3065043"/>
            <a:ext cx="2031797" cy="50292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92000"/>
              </a:lnSpc>
              <a:spcBef>
                <a:spcPts val="0"/>
              </a:spcBef>
              <a:buNone/>
              <a:defRPr sz="3984" b="1" spc="-219">
                <a:solidFill>
                  <a:srgbClr val="AB3300"/>
                </a:solidFill>
                <a:latin typeface="Aptos Serif"/>
              </a:defRPr>
            </a:lvl1pPr>
          </a:lstStyle>
          <a:p>
            <a:pPr algn="l">
              <a:lnSpc>
                <a:spcPct val="92000"/>
              </a:lnSpc>
            </a:pPr>
            <a:r>
              <a:rPr lang="en-US" sz="3984" b="1" spc="-219">
                <a:solidFill>
                  <a:srgbClr val="AB3300"/>
                </a:solidFill>
                <a:latin typeface="Aptos Serif"/>
              </a:rPr>
              <a:t>01</a:t>
            </a:r>
            <a:endParaRPr/>
          </a:p>
        </p:txBody>
      </p:sp>
      <p:sp>
        <p:nvSpPr>
          <p:cNvPr id="18" name="CCN Process title 3"/>
          <p:cNvSpPr>
            <a:spLocks noGrp="1"/>
          </p:cNvSpPr>
          <p:nvPr>
            <p:ph type="body" idx="21" hasCustomPrompt="1"/>
          </p:nvPr>
        </p:nvSpPr>
        <p:spPr>
          <a:xfrm>
            <a:off x="5078578" y="3942867"/>
            <a:ext cx="2031797" cy="32004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16000"/>
              </a:lnSpc>
              <a:spcBef>
                <a:spcPts val="0"/>
              </a:spcBef>
              <a:buNone/>
              <a:defRPr sz="1296" b="1">
                <a:solidFill>
                  <a:srgbClr val="1F2930"/>
                </a:solidFill>
                <a:latin typeface="Aptos Display"/>
              </a:defRPr>
            </a:lvl1pPr>
          </a:lstStyle>
          <a:p>
            <a:pPr algn="l">
              <a:lnSpc>
                <a:spcPct val="116000"/>
              </a:lnSpc>
            </a:pPr>
            <a:r>
              <a:rPr lang="en-US" sz="1296" b="1">
                <a:solidFill>
                  <a:srgbClr val="1F2930"/>
                </a:solidFill>
                <a:latin typeface="Aptos Display"/>
              </a:rPr>
              <a:t>Process title</a:t>
            </a:r>
            <a:endParaRPr/>
          </a:p>
        </p:txBody>
      </p:sp>
      <p:sp>
        <p:nvSpPr>
          <p:cNvPr id="19" name="CCN Process detail 3"/>
          <p:cNvSpPr>
            <a:spLocks noGrp="1"/>
          </p:cNvSpPr>
          <p:nvPr>
            <p:ph type="body" idx="13" hasCustomPrompt="1"/>
          </p:nvPr>
        </p:nvSpPr>
        <p:spPr>
          <a:xfrm>
            <a:off x="5078578" y="4262907"/>
            <a:ext cx="1940357" cy="2028165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38000"/>
              </a:lnSpc>
              <a:spcBef>
                <a:spcPts val="0"/>
              </a:spcBef>
              <a:buNone/>
              <a:defRPr sz="1000">
                <a:solidFill>
                  <a:srgbClr val="46545E"/>
                </a:solidFill>
                <a:latin typeface="Aptos"/>
              </a:defRPr>
            </a:lvl1pPr>
          </a:lstStyle>
          <a:p>
            <a:pPr algn="l">
              <a:lnSpc>
                <a:spcPct val="138000"/>
              </a:lnSpc>
            </a:pPr>
            <a:r>
              <a:rPr lang="en-US" sz="1000">
                <a:solidFill>
                  <a:srgbClr val="46545E"/>
                </a:solidFill>
                <a:latin typeface="Aptos"/>
              </a:rPr>
              <a:t>Process detail</a:t>
            </a:r>
            <a:endParaRPr/>
          </a:p>
        </p:txBody>
      </p:sp>
      <p:sp>
        <p:nvSpPr>
          <p:cNvPr id="20" name="CCN Process marker 4"/>
          <p:cNvSpPr/>
          <p:nvPr/>
        </p:nvSpPr>
        <p:spPr>
          <a:xfrm>
            <a:off x="7274966" y="3525901"/>
            <a:ext cx="152705" cy="46634"/>
          </a:xfrm>
          <a:prstGeom prst="rect">
            <a:avLst/>
          </a:prstGeom>
          <a:solidFill>
            <a:srgbClr val="B7C3CB"/>
          </a:solidFill>
          <a:ln w="1270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1" name="CCN Process number 4"/>
          <p:cNvSpPr>
            <a:spLocks noGrp="1"/>
          </p:cNvSpPr>
          <p:nvPr>
            <p:ph type="body" idx="18" hasCustomPrompt="1"/>
          </p:nvPr>
        </p:nvSpPr>
        <p:spPr>
          <a:xfrm>
            <a:off x="7274966" y="3065043"/>
            <a:ext cx="2031797" cy="50292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92000"/>
              </a:lnSpc>
              <a:spcBef>
                <a:spcPts val="0"/>
              </a:spcBef>
              <a:buNone/>
              <a:defRPr sz="3984" spc="-219">
                <a:solidFill>
                  <a:srgbClr val="5E6C75"/>
                </a:solidFill>
                <a:latin typeface="Aptos Serif"/>
              </a:defRPr>
            </a:lvl1pPr>
          </a:lstStyle>
          <a:p>
            <a:pPr algn="l">
              <a:lnSpc>
                <a:spcPct val="92000"/>
              </a:lnSpc>
            </a:pPr>
            <a:r>
              <a:rPr lang="en-US" sz="3984" spc="-219">
                <a:solidFill>
                  <a:srgbClr val="5E6C75"/>
                </a:solidFill>
                <a:latin typeface="Aptos Serif"/>
              </a:rPr>
              <a:t>01</a:t>
            </a:r>
            <a:endParaRPr/>
          </a:p>
        </p:txBody>
      </p:sp>
      <p:sp>
        <p:nvSpPr>
          <p:cNvPr id="22" name="CCN Process title 4"/>
          <p:cNvSpPr>
            <a:spLocks noGrp="1"/>
          </p:cNvSpPr>
          <p:nvPr>
            <p:ph type="body" idx="22" hasCustomPrompt="1"/>
          </p:nvPr>
        </p:nvSpPr>
        <p:spPr>
          <a:xfrm>
            <a:off x="7274966" y="3942867"/>
            <a:ext cx="2031797" cy="32004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16000"/>
              </a:lnSpc>
              <a:spcBef>
                <a:spcPts val="0"/>
              </a:spcBef>
              <a:buNone/>
              <a:defRPr sz="1296">
                <a:solidFill>
                  <a:srgbClr val="1F2930"/>
                </a:solidFill>
                <a:latin typeface="Aptos Display"/>
              </a:defRPr>
            </a:lvl1pPr>
          </a:lstStyle>
          <a:p>
            <a:pPr algn="l">
              <a:lnSpc>
                <a:spcPct val="116000"/>
              </a:lnSpc>
            </a:pPr>
            <a:r>
              <a:rPr lang="en-US" sz="1296">
                <a:solidFill>
                  <a:srgbClr val="1F2930"/>
                </a:solidFill>
                <a:latin typeface="Aptos Display"/>
              </a:rPr>
              <a:t>Process title</a:t>
            </a:r>
            <a:endParaRPr/>
          </a:p>
        </p:txBody>
      </p:sp>
      <p:sp>
        <p:nvSpPr>
          <p:cNvPr id="23" name="CCN Process detail 4"/>
          <p:cNvSpPr>
            <a:spLocks noGrp="1"/>
          </p:cNvSpPr>
          <p:nvPr>
            <p:ph type="body" idx="14" hasCustomPrompt="1"/>
          </p:nvPr>
        </p:nvSpPr>
        <p:spPr>
          <a:xfrm>
            <a:off x="7274966" y="4262907"/>
            <a:ext cx="1940357" cy="2028165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38000"/>
              </a:lnSpc>
              <a:spcBef>
                <a:spcPts val="0"/>
              </a:spcBef>
              <a:buNone/>
              <a:defRPr sz="1000">
                <a:solidFill>
                  <a:srgbClr val="46545E"/>
                </a:solidFill>
                <a:latin typeface="Aptos"/>
              </a:defRPr>
            </a:lvl1pPr>
          </a:lstStyle>
          <a:p>
            <a:pPr algn="l">
              <a:lnSpc>
                <a:spcPct val="138000"/>
              </a:lnSpc>
            </a:pPr>
            <a:r>
              <a:rPr lang="en-US" sz="1000">
                <a:solidFill>
                  <a:srgbClr val="46545E"/>
                </a:solidFill>
                <a:latin typeface="Aptos"/>
              </a:rPr>
              <a:t>Process detail</a:t>
            </a:r>
            <a:endParaRPr/>
          </a:p>
        </p:txBody>
      </p:sp>
      <p:sp>
        <p:nvSpPr>
          <p:cNvPr id="24" name="CCN Process marker 5"/>
          <p:cNvSpPr/>
          <p:nvPr/>
        </p:nvSpPr>
        <p:spPr>
          <a:xfrm>
            <a:off x="9471355" y="3525901"/>
            <a:ext cx="152705" cy="46634"/>
          </a:xfrm>
          <a:prstGeom prst="rect">
            <a:avLst/>
          </a:prstGeom>
          <a:solidFill>
            <a:srgbClr val="B7C3CB"/>
          </a:solidFill>
          <a:ln w="1270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5" name="CCN Process number 5"/>
          <p:cNvSpPr>
            <a:spLocks noGrp="1"/>
          </p:cNvSpPr>
          <p:nvPr>
            <p:ph type="body" idx="23" hasCustomPrompt="1"/>
          </p:nvPr>
        </p:nvSpPr>
        <p:spPr>
          <a:xfrm>
            <a:off x="9471355" y="3065043"/>
            <a:ext cx="2031797" cy="50292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92000"/>
              </a:lnSpc>
              <a:spcBef>
                <a:spcPts val="0"/>
              </a:spcBef>
              <a:buNone/>
              <a:defRPr sz="3984" spc="-219">
                <a:solidFill>
                  <a:srgbClr val="5E6C75"/>
                </a:solidFill>
                <a:latin typeface="Aptos Serif"/>
              </a:defRPr>
            </a:lvl1pPr>
          </a:lstStyle>
          <a:p>
            <a:pPr algn="l">
              <a:lnSpc>
                <a:spcPct val="92000"/>
              </a:lnSpc>
            </a:pPr>
            <a:r>
              <a:rPr lang="en-US" sz="3984" spc="-219">
                <a:solidFill>
                  <a:srgbClr val="5E6C75"/>
                </a:solidFill>
                <a:latin typeface="Aptos Serif"/>
              </a:rPr>
              <a:t>01</a:t>
            </a:r>
            <a:endParaRPr/>
          </a:p>
        </p:txBody>
      </p:sp>
      <p:sp>
        <p:nvSpPr>
          <p:cNvPr id="26" name="CCN Process title 5"/>
          <p:cNvSpPr>
            <a:spLocks noGrp="1"/>
          </p:cNvSpPr>
          <p:nvPr>
            <p:ph type="body" idx="24" hasCustomPrompt="1"/>
          </p:nvPr>
        </p:nvSpPr>
        <p:spPr>
          <a:xfrm>
            <a:off x="9471355" y="3942867"/>
            <a:ext cx="2031797" cy="32004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16000"/>
              </a:lnSpc>
              <a:spcBef>
                <a:spcPts val="0"/>
              </a:spcBef>
              <a:buNone/>
              <a:defRPr sz="1296">
                <a:solidFill>
                  <a:srgbClr val="1F2930"/>
                </a:solidFill>
                <a:latin typeface="Aptos Display"/>
              </a:defRPr>
            </a:lvl1pPr>
          </a:lstStyle>
          <a:p>
            <a:pPr algn="l">
              <a:lnSpc>
                <a:spcPct val="116000"/>
              </a:lnSpc>
            </a:pPr>
            <a:r>
              <a:rPr lang="en-US" sz="1296">
                <a:solidFill>
                  <a:srgbClr val="1F2930"/>
                </a:solidFill>
                <a:latin typeface="Aptos Display"/>
              </a:rPr>
              <a:t>Process title</a:t>
            </a:r>
            <a:endParaRPr/>
          </a:p>
        </p:txBody>
      </p:sp>
      <p:sp>
        <p:nvSpPr>
          <p:cNvPr id="27" name="CCN Process detail 5"/>
          <p:cNvSpPr>
            <a:spLocks noGrp="1"/>
          </p:cNvSpPr>
          <p:nvPr>
            <p:ph type="body" idx="25" hasCustomPrompt="1"/>
          </p:nvPr>
        </p:nvSpPr>
        <p:spPr>
          <a:xfrm>
            <a:off x="9471355" y="4262907"/>
            <a:ext cx="1940357" cy="2028165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38000"/>
              </a:lnSpc>
              <a:spcBef>
                <a:spcPts val="0"/>
              </a:spcBef>
              <a:buNone/>
              <a:defRPr sz="1000">
                <a:solidFill>
                  <a:srgbClr val="46545E"/>
                </a:solidFill>
                <a:latin typeface="Aptos"/>
              </a:defRPr>
            </a:lvl1pPr>
          </a:lstStyle>
          <a:p>
            <a:pPr algn="l">
              <a:lnSpc>
                <a:spcPct val="138000"/>
              </a:lnSpc>
            </a:pPr>
            <a:r>
              <a:rPr lang="en-US" sz="1000">
                <a:solidFill>
                  <a:srgbClr val="46545E"/>
                </a:solidFill>
                <a:latin typeface="Aptos"/>
              </a:rPr>
              <a:t>Process detail</a:t>
            </a:r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userDrawn="1">
  <p:cSld name="CCN 16 Matr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CN Eyebrow"/>
          <p:cNvSpPr>
            <a:spLocks noGrp="1"/>
          </p:cNvSpPr>
          <p:nvPr>
            <p:ph type="body" idx="10" hasCustomPrompt="1"/>
          </p:nvPr>
        </p:nvSpPr>
        <p:spPr>
          <a:xfrm>
            <a:off x="685800" y="576072"/>
            <a:ext cx="6858000" cy="16459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790" spc="111">
                <a:solidFill>
                  <a:srgbClr val="5E6C75"/>
                </a:solidFill>
                <a:latin typeface="Aptos Display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790" spc="111">
                <a:solidFill>
                  <a:srgbClr val="5E6C75"/>
                </a:solidFill>
                <a:latin typeface="Aptos Display"/>
              </a:rPr>
              <a:t>Eyebrow</a:t>
            </a:r>
            <a:endParaRPr/>
          </a:p>
        </p:txBody>
      </p:sp>
      <p:sp>
        <p:nvSpPr>
          <p:cNvPr id="4" name="CCN Headline"/>
          <p:cNvSpPr>
            <a:spLocks noGrp="1"/>
          </p:cNvSpPr>
          <p:nvPr>
            <p:ph type="title" hasCustomPrompt="1"/>
          </p:nvPr>
        </p:nvSpPr>
        <p:spPr>
          <a:xfrm>
            <a:off x="685800" y="850392"/>
            <a:ext cx="7132320" cy="899719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06000"/>
              </a:lnSpc>
              <a:spcBef>
                <a:spcPts val="0"/>
              </a:spcBef>
              <a:buNone/>
              <a:defRPr sz="3070" spc="-46">
                <a:solidFill>
                  <a:srgbClr val="1F2930"/>
                </a:solidFill>
                <a:latin typeface="Aptos Serif"/>
              </a:defRPr>
            </a:lvl1pPr>
          </a:lstStyle>
          <a:p>
            <a:pPr algn="l">
              <a:lnSpc>
                <a:spcPct val="106000"/>
              </a:lnSpc>
            </a:pPr>
            <a:r>
              <a:rPr lang="en-US" sz="3070" spc="-46">
                <a:solidFill>
                  <a:srgbClr val="1F2930"/>
                </a:solidFill>
                <a:latin typeface="Aptos Serif"/>
              </a:rPr>
              <a:t>Headline</a:t>
            </a:r>
            <a:endParaRPr/>
          </a:p>
        </p:txBody>
      </p:sp>
      <p:sp>
        <p:nvSpPr>
          <p:cNvPr id="12" name="CCN Matrix x label"/>
          <p:cNvSpPr>
            <a:spLocks noGrp="1"/>
          </p:cNvSpPr>
          <p:nvPr>
            <p:ph type="body" idx="15" hasCustomPrompt="1"/>
          </p:nvPr>
        </p:nvSpPr>
        <p:spPr>
          <a:xfrm>
            <a:off x="5181448" y="5896483"/>
            <a:ext cx="1828800" cy="22860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770" b="1" spc="54">
                <a:solidFill>
                  <a:srgbClr val="5E6C75"/>
                </a:solidFill>
                <a:latin typeface="Aptos"/>
              </a:defRPr>
            </a:lvl1pPr>
          </a:lstStyle>
          <a:p>
            <a:pPr algn="ctr"/>
            <a:r>
              <a:rPr lang="en-US" sz="770" b="1" spc="54">
                <a:solidFill>
                  <a:srgbClr val="5E6C75"/>
                </a:solidFill>
                <a:latin typeface="Aptos"/>
              </a:rPr>
              <a:t>Matrix x label</a:t>
            </a:r>
            <a:endParaRPr/>
          </a:p>
        </p:txBody>
      </p:sp>
      <p:sp>
        <p:nvSpPr>
          <p:cNvPr id="13" name="CCN Matrix y label"/>
          <p:cNvSpPr>
            <a:spLocks noGrp="1"/>
          </p:cNvSpPr>
          <p:nvPr>
            <p:ph type="body" idx="16" hasCustomPrompt="1"/>
          </p:nvPr>
        </p:nvSpPr>
        <p:spPr>
          <a:xfrm>
            <a:off x="1779880" y="3202203"/>
            <a:ext cx="274320" cy="1463040"/>
          </a:xfrm>
          <a:prstGeom prst="rect">
            <a:avLst/>
          </a:prstGeom>
          <a:noFill/>
          <a:ln w="12700">
            <a:noFill/>
          </a:ln>
        </p:spPr>
        <p:txBody>
          <a:bodyPr rot="16200000" wrap="none" lIns="0" tIns="0" rIns="0" bIns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770" b="1" spc="54">
                <a:solidFill>
                  <a:srgbClr val="5E6C75"/>
                </a:solidFill>
                <a:latin typeface="Aptos"/>
              </a:defRPr>
            </a:lvl1pPr>
          </a:lstStyle>
          <a:p>
            <a:pPr algn="ctr"/>
            <a:r>
              <a:rPr lang="en-US" sz="770" b="1" spc="54">
                <a:solidFill>
                  <a:srgbClr val="5E6C75"/>
                </a:solidFill>
                <a:latin typeface="Aptos"/>
              </a:rPr>
              <a:t>Matrix y label</a:t>
            </a:r>
            <a:endParaRPr/>
          </a:p>
        </p:txBody>
      </p:sp>
      <p:sp>
        <p:nvSpPr>
          <p:cNvPr id="14" name="CCN Chart"/>
          <p:cNvSpPr>
            <a:spLocks noGrp="1"/>
          </p:cNvSpPr>
          <p:nvPr>
            <p:ph type="chart" sz="quarter" idx="30" hasCustomPrompt="1"/>
          </p:nvPr>
        </p:nvSpPr>
        <p:spPr>
          <a:xfrm>
            <a:off x="2075688" y="2231136"/>
            <a:ext cx="8046720" cy="341071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00">
                <a:solidFill>
                  <a:srgbClr val="5E6C75"/>
                </a:solidFill>
                <a:latin typeface="Aptos"/>
              </a:defRPr>
            </a:lvl1pPr>
          </a:lstStyle>
          <a:p>
            <a:pPr algn="l"/>
            <a:r>
              <a:rPr lang="en-US" sz="1200">
                <a:solidFill>
                  <a:srgbClr val="5E6C75"/>
                </a:solidFill>
                <a:latin typeface="Aptos"/>
              </a:rPr>
              <a:t>Insert chart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userDrawn="1">
  <p:cSld name="CCN 17 Stack - 2 lay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CN Eyebrow"/>
          <p:cNvSpPr>
            <a:spLocks noGrp="1"/>
          </p:cNvSpPr>
          <p:nvPr>
            <p:ph type="body" idx="10" hasCustomPrompt="1"/>
          </p:nvPr>
        </p:nvSpPr>
        <p:spPr>
          <a:xfrm>
            <a:off x="685800" y="576072"/>
            <a:ext cx="6858000" cy="16459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790" spc="111">
                <a:solidFill>
                  <a:srgbClr val="5E6C75"/>
                </a:solidFill>
                <a:latin typeface="Aptos Display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790" spc="111">
                <a:solidFill>
                  <a:srgbClr val="5E6C75"/>
                </a:solidFill>
                <a:latin typeface="Aptos Display"/>
              </a:rPr>
              <a:t>Eyebrow</a:t>
            </a:r>
            <a:endParaRPr/>
          </a:p>
        </p:txBody>
      </p:sp>
      <p:sp>
        <p:nvSpPr>
          <p:cNvPr id="4" name="CCN Headline"/>
          <p:cNvSpPr>
            <a:spLocks noGrp="1"/>
          </p:cNvSpPr>
          <p:nvPr>
            <p:ph type="title" hasCustomPrompt="1"/>
          </p:nvPr>
        </p:nvSpPr>
        <p:spPr>
          <a:xfrm>
            <a:off x="685800" y="850392"/>
            <a:ext cx="7132320" cy="899719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06000"/>
              </a:lnSpc>
              <a:spcBef>
                <a:spcPts val="0"/>
              </a:spcBef>
              <a:buNone/>
              <a:defRPr sz="3070" spc="-46">
                <a:solidFill>
                  <a:srgbClr val="1F2930"/>
                </a:solidFill>
                <a:latin typeface="Aptos Serif"/>
              </a:defRPr>
            </a:lvl1pPr>
          </a:lstStyle>
          <a:p>
            <a:pPr algn="l">
              <a:lnSpc>
                <a:spcPct val="106000"/>
              </a:lnSpc>
            </a:pPr>
            <a:r>
              <a:rPr lang="en-US" sz="3070" spc="-46">
                <a:solidFill>
                  <a:srgbClr val="1F2930"/>
                </a:solidFill>
                <a:latin typeface="Aptos Serif"/>
              </a:rPr>
              <a:t>Headline</a:t>
            </a:r>
            <a:endParaRPr/>
          </a:p>
        </p:txBody>
      </p:sp>
      <p:sp>
        <p:nvSpPr>
          <p:cNvPr id="7" name="CCN Stack layer 1"/>
          <p:cNvSpPr/>
          <p:nvPr/>
        </p:nvSpPr>
        <p:spPr>
          <a:xfrm>
            <a:off x="3293212" y="3529558"/>
            <a:ext cx="5605272" cy="646481"/>
          </a:xfrm>
          <a:prstGeom prst="rect">
            <a:avLst/>
          </a:prstGeom>
          <a:solidFill>
            <a:srgbClr val="EBEFF1"/>
          </a:solidFill>
          <a:ln w="1270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8" name="CCN Stack heading 1"/>
          <p:cNvSpPr>
            <a:spLocks noGrp="1"/>
          </p:cNvSpPr>
          <p:nvPr>
            <p:ph type="body" idx="15" hasCustomPrompt="1"/>
          </p:nvPr>
        </p:nvSpPr>
        <p:spPr>
          <a:xfrm>
            <a:off x="3476092" y="3753586"/>
            <a:ext cx="1095908" cy="312726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200">
                <a:solidFill>
                  <a:srgbClr val="1F2930"/>
                </a:solidFill>
                <a:latin typeface="Aptos Display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n-US" sz="1200">
                <a:solidFill>
                  <a:srgbClr val="1F2930"/>
                </a:solidFill>
                <a:latin typeface="Aptos Display"/>
              </a:rPr>
              <a:t>Layer</a:t>
            </a:r>
            <a:endParaRPr/>
          </a:p>
        </p:txBody>
      </p:sp>
      <p:sp>
        <p:nvSpPr>
          <p:cNvPr id="9" name="CCN Stack body 1"/>
          <p:cNvSpPr>
            <a:spLocks noGrp="1"/>
          </p:cNvSpPr>
          <p:nvPr>
            <p:ph type="body" idx="11" hasCustomPrompt="1"/>
          </p:nvPr>
        </p:nvSpPr>
        <p:spPr>
          <a:xfrm>
            <a:off x="4814316" y="3758159"/>
            <a:ext cx="3901288" cy="308153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1000">
                <a:solidFill>
                  <a:srgbClr val="46545E"/>
                </a:solidFill>
                <a:latin typeface="Aptos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en-US" sz="1000">
                <a:solidFill>
                  <a:srgbClr val="46545E"/>
                </a:solidFill>
                <a:latin typeface="Aptos"/>
              </a:rPr>
              <a:t>Stack body</a:t>
            </a:r>
            <a:endParaRPr/>
          </a:p>
        </p:txBody>
      </p:sp>
      <p:sp>
        <p:nvSpPr>
          <p:cNvPr id="10" name="CCN Stack layer 2"/>
          <p:cNvSpPr/>
          <p:nvPr/>
        </p:nvSpPr>
        <p:spPr>
          <a:xfrm>
            <a:off x="1706728" y="4176040"/>
            <a:ext cx="8778240" cy="646481"/>
          </a:xfrm>
          <a:prstGeom prst="rect">
            <a:avLst/>
          </a:prstGeom>
          <a:solidFill>
            <a:srgbClr val="CFD6DB"/>
          </a:solidFill>
          <a:ln w="1270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" name="CCN Stack heading 2"/>
          <p:cNvSpPr>
            <a:spLocks noGrp="1"/>
          </p:cNvSpPr>
          <p:nvPr>
            <p:ph type="body" idx="16" hasCustomPrompt="1"/>
          </p:nvPr>
        </p:nvSpPr>
        <p:spPr>
          <a:xfrm>
            <a:off x="1889608" y="4400068"/>
            <a:ext cx="2682392" cy="376733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200">
                <a:solidFill>
                  <a:srgbClr val="1F2930"/>
                </a:solidFill>
                <a:latin typeface="Aptos Display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n-US" sz="1200">
                <a:solidFill>
                  <a:srgbClr val="1F2930"/>
                </a:solidFill>
                <a:latin typeface="Aptos Display"/>
              </a:rPr>
              <a:t>Layer</a:t>
            </a:r>
            <a:endParaRPr/>
          </a:p>
        </p:txBody>
      </p:sp>
      <p:sp>
        <p:nvSpPr>
          <p:cNvPr id="12" name="CCN Stack body 2"/>
          <p:cNvSpPr>
            <a:spLocks noGrp="1"/>
          </p:cNvSpPr>
          <p:nvPr>
            <p:ph type="body" idx="12" hasCustomPrompt="1"/>
          </p:nvPr>
        </p:nvSpPr>
        <p:spPr>
          <a:xfrm>
            <a:off x="4814316" y="4404640"/>
            <a:ext cx="5487772" cy="372161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1000">
                <a:solidFill>
                  <a:srgbClr val="46545E"/>
                </a:solidFill>
                <a:latin typeface="Aptos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en-US" sz="1000">
                <a:solidFill>
                  <a:srgbClr val="46545E"/>
                </a:solidFill>
                <a:latin typeface="Aptos"/>
              </a:rPr>
              <a:t>Stack body</a:t>
            </a:r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userDrawn="1">
  <p:cSld name="CCN 17 Stack - 3 lay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CN Eyebrow"/>
          <p:cNvSpPr>
            <a:spLocks noGrp="1"/>
          </p:cNvSpPr>
          <p:nvPr>
            <p:ph type="body" idx="10" hasCustomPrompt="1"/>
          </p:nvPr>
        </p:nvSpPr>
        <p:spPr>
          <a:xfrm>
            <a:off x="685800" y="576072"/>
            <a:ext cx="6858000" cy="16459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790" spc="111">
                <a:solidFill>
                  <a:srgbClr val="5E6C75"/>
                </a:solidFill>
                <a:latin typeface="Aptos Display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790" spc="111">
                <a:solidFill>
                  <a:srgbClr val="5E6C75"/>
                </a:solidFill>
                <a:latin typeface="Aptos Display"/>
              </a:rPr>
              <a:t>Eyebrow</a:t>
            </a:r>
            <a:endParaRPr/>
          </a:p>
        </p:txBody>
      </p:sp>
      <p:sp>
        <p:nvSpPr>
          <p:cNvPr id="4" name="CCN Headline"/>
          <p:cNvSpPr>
            <a:spLocks noGrp="1"/>
          </p:cNvSpPr>
          <p:nvPr>
            <p:ph type="title" hasCustomPrompt="1"/>
          </p:nvPr>
        </p:nvSpPr>
        <p:spPr>
          <a:xfrm>
            <a:off x="685800" y="850392"/>
            <a:ext cx="7132320" cy="899719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06000"/>
              </a:lnSpc>
              <a:spcBef>
                <a:spcPts val="0"/>
              </a:spcBef>
              <a:buNone/>
              <a:defRPr sz="3070" spc="-46">
                <a:solidFill>
                  <a:srgbClr val="1F2930"/>
                </a:solidFill>
                <a:latin typeface="Aptos Serif"/>
              </a:defRPr>
            </a:lvl1pPr>
          </a:lstStyle>
          <a:p>
            <a:pPr algn="l">
              <a:lnSpc>
                <a:spcPct val="106000"/>
              </a:lnSpc>
            </a:pPr>
            <a:r>
              <a:rPr lang="en-US" sz="3070" spc="-46">
                <a:solidFill>
                  <a:srgbClr val="1F2930"/>
                </a:solidFill>
                <a:latin typeface="Aptos Serif"/>
              </a:rPr>
              <a:t>Headline</a:t>
            </a:r>
            <a:endParaRPr/>
          </a:p>
        </p:txBody>
      </p:sp>
      <p:sp>
        <p:nvSpPr>
          <p:cNvPr id="7" name="CCN Stack layer 1"/>
          <p:cNvSpPr/>
          <p:nvPr/>
        </p:nvSpPr>
        <p:spPr>
          <a:xfrm>
            <a:off x="3293212" y="3206318"/>
            <a:ext cx="5605272" cy="646481"/>
          </a:xfrm>
          <a:prstGeom prst="rect">
            <a:avLst/>
          </a:prstGeom>
          <a:solidFill>
            <a:srgbClr val="EBEFF1"/>
          </a:solidFill>
          <a:ln w="1270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8" name="CCN Stack heading 1"/>
          <p:cNvSpPr>
            <a:spLocks noGrp="1"/>
          </p:cNvSpPr>
          <p:nvPr>
            <p:ph type="body" idx="15" hasCustomPrompt="1"/>
          </p:nvPr>
        </p:nvSpPr>
        <p:spPr>
          <a:xfrm>
            <a:off x="3476092" y="3430346"/>
            <a:ext cx="1095908" cy="312725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200">
                <a:solidFill>
                  <a:srgbClr val="1F2930"/>
                </a:solidFill>
                <a:latin typeface="Aptos Display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n-US" sz="1200">
                <a:solidFill>
                  <a:srgbClr val="1F2930"/>
                </a:solidFill>
                <a:latin typeface="Aptos Display"/>
              </a:rPr>
              <a:t>Layer</a:t>
            </a:r>
            <a:endParaRPr/>
          </a:p>
        </p:txBody>
      </p:sp>
      <p:sp>
        <p:nvSpPr>
          <p:cNvPr id="9" name="CCN Stack body 1"/>
          <p:cNvSpPr>
            <a:spLocks noGrp="1"/>
          </p:cNvSpPr>
          <p:nvPr>
            <p:ph type="body" idx="11" hasCustomPrompt="1"/>
          </p:nvPr>
        </p:nvSpPr>
        <p:spPr>
          <a:xfrm>
            <a:off x="4814316" y="3434918"/>
            <a:ext cx="3901288" cy="308153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1000">
                <a:solidFill>
                  <a:srgbClr val="46545E"/>
                </a:solidFill>
                <a:latin typeface="Aptos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en-US" sz="1000">
                <a:solidFill>
                  <a:srgbClr val="46545E"/>
                </a:solidFill>
                <a:latin typeface="Aptos"/>
              </a:rPr>
              <a:t>Stack body</a:t>
            </a:r>
            <a:endParaRPr/>
          </a:p>
        </p:txBody>
      </p:sp>
      <p:sp>
        <p:nvSpPr>
          <p:cNvPr id="10" name="CCN Stack layer 2"/>
          <p:cNvSpPr/>
          <p:nvPr/>
        </p:nvSpPr>
        <p:spPr>
          <a:xfrm>
            <a:off x="2499970" y="3852799"/>
            <a:ext cx="7191756" cy="646481"/>
          </a:xfrm>
          <a:prstGeom prst="rect">
            <a:avLst/>
          </a:prstGeom>
          <a:solidFill>
            <a:srgbClr val="DDE2E6"/>
          </a:solidFill>
          <a:ln w="1270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" name="CCN Stack heading 2"/>
          <p:cNvSpPr>
            <a:spLocks noGrp="1"/>
          </p:cNvSpPr>
          <p:nvPr>
            <p:ph type="body" idx="16" hasCustomPrompt="1"/>
          </p:nvPr>
        </p:nvSpPr>
        <p:spPr>
          <a:xfrm>
            <a:off x="2682850" y="4076827"/>
            <a:ext cx="1889150" cy="312725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200">
                <a:solidFill>
                  <a:srgbClr val="1F2930"/>
                </a:solidFill>
                <a:latin typeface="Aptos Display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n-US" sz="1200">
                <a:solidFill>
                  <a:srgbClr val="1F2930"/>
                </a:solidFill>
                <a:latin typeface="Aptos Display"/>
              </a:rPr>
              <a:t>Layer</a:t>
            </a:r>
            <a:endParaRPr/>
          </a:p>
        </p:txBody>
      </p:sp>
      <p:sp>
        <p:nvSpPr>
          <p:cNvPr id="12" name="CCN Stack body 2"/>
          <p:cNvSpPr>
            <a:spLocks noGrp="1"/>
          </p:cNvSpPr>
          <p:nvPr>
            <p:ph type="body" idx="12" hasCustomPrompt="1"/>
          </p:nvPr>
        </p:nvSpPr>
        <p:spPr>
          <a:xfrm>
            <a:off x="4814316" y="4081399"/>
            <a:ext cx="4694530" cy="308153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1000">
                <a:solidFill>
                  <a:srgbClr val="46545E"/>
                </a:solidFill>
                <a:latin typeface="Aptos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en-US" sz="1000">
                <a:solidFill>
                  <a:srgbClr val="46545E"/>
                </a:solidFill>
                <a:latin typeface="Aptos"/>
              </a:rPr>
              <a:t>Stack body</a:t>
            </a:r>
            <a:endParaRPr/>
          </a:p>
        </p:txBody>
      </p:sp>
      <p:sp>
        <p:nvSpPr>
          <p:cNvPr id="13" name="CCN Stack layer 3"/>
          <p:cNvSpPr/>
          <p:nvPr/>
        </p:nvSpPr>
        <p:spPr>
          <a:xfrm>
            <a:off x="1706728" y="4499280"/>
            <a:ext cx="8778240" cy="646481"/>
          </a:xfrm>
          <a:prstGeom prst="rect">
            <a:avLst/>
          </a:prstGeom>
          <a:solidFill>
            <a:srgbClr val="CFD6DB"/>
          </a:solidFill>
          <a:ln w="1270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" name="CCN Stack heading 3"/>
          <p:cNvSpPr>
            <a:spLocks noGrp="1"/>
          </p:cNvSpPr>
          <p:nvPr>
            <p:ph type="body" idx="17" hasCustomPrompt="1"/>
          </p:nvPr>
        </p:nvSpPr>
        <p:spPr>
          <a:xfrm>
            <a:off x="1889608" y="4723308"/>
            <a:ext cx="2682392" cy="376733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200">
                <a:solidFill>
                  <a:srgbClr val="1F2930"/>
                </a:solidFill>
                <a:latin typeface="Aptos Display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n-US" sz="1200">
                <a:solidFill>
                  <a:srgbClr val="1F2930"/>
                </a:solidFill>
                <a:latin typeface="Aptos Display"/>
              </a:rPr>
              <a:t>Layer</a:t>
            </a:r>
            <a:endParaRPr/>
          </a:p>
        </p:txBody>
      </p:sp>
      <p:sp>
        <p:nvSpPr>
          <p:cNvPr id="15" name="CCN Stack body 3"/>
          <p:cNvSpPr>
            <a:spLocks noGrp="1"/>
          </p:cNvSpPr>
          <p:nvPr>
            <p:ph type="body" idx="13" hasCustomPrompt="1"/>
          </p:nvPr>
        </p:nvSpPr>
        <p:spPr>
          <a:xfrm>
            <a:off x="4814316" y="4727880"/>
            <a:ext cx="5487772" cy="372161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1000">
                <a:solidFill>
                  <a:srgbClr val="46545E"/>
                </a:solidFill>
                <a:latin typeface="Aptos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en-US" sz="1000">
                <a:solidFill>
                  <a:srgbClr val="46545E"/>
                </a:solidFill>
                <a:latin typeface="Aptos"/>
              </a:rPr>
              <a:t>Stack body</a:t>
            </a:r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userDrawn="1">
  <p:cSld name="CCN 17 Stack - 4 lay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CN Eyebrow"/>
          <p:cNvSpPr>
            <a:spLocks noGrp="1"/>
          </p:cNvSpPr>
          <p:nvPr>
            <p:ph type="body" idx="10" hasCustomPrompt="1"/>
          </p:nvPr>
        </p:nvSpPr>
        <p:spPr>
          <a:xfrm>
            <a:off x="685800" y="576072"/>
            <a:ext cx="6858000" cy="16459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790" spc="111">
                <a:solidFill>
                  <a:srgbClr val="5E6C75"/>
                </a:solidFill>
                <a:latin typeface="Aptos Display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790" spc="111">
                <a:solidFill>
                  <a:srgbClr val="5E6C75"/>
                </a:solidFill>
                <a:latin typeface="Aptos Display"/>
              </a:rPr>
              <a:t>Eyebrow</a:t>
            </a:r>
            <a:endParaRPr/>
          </a:p>
        </p:txBody>
      </p:sp>
      <p:sp>
        <p:nvSpPr>
          <p:cNvPr id="4" name="CCN Headline"/>
          <p:cNvSpPr>
            <a:spLocks noGrp="1"/>
          </p:cNvSpPr>
          <p:nvPr>
            <p:ph type="title" hasCustomPrompt="1"/>
          </p:nvPr>
        </p:nvSpPr>
        <p:spPr>
          <a:xfrm>
            <a:off x="685800" y="850392"/>
            <a:ext cx="7132320" cy="899719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06000"/>
              </a:lnSpc>
              <a:spcBef>
                <a:spcPts val="0"/>
              </a:spcBef>
              <a:buNone/>
              <a:defRPr sz="3070" spc="-46">
                <a:solidFill>
                  <a:srgbClr val="1F2930"/>
                </a:solidFill>
                <a:latin typeface="Aptos Serif"/>
              </a:defRPr>
            </a:lvl1pPr>
          </a:lstStyle>
          <a:p>
            <a:pPr algn="l">
              <a:lnSpc>
                <a:spcPct val="106000"/>
              </a:lnSpc>
            </a:pPr>
            <a:r>
              <a:rPr lang="en-US" sz="3070" spc="-46">
                <a:solidFill>
                  <a:srgbClr val="1F2930"/>
                </a:solidFill>
                <a:latin typeface="Aptos Serif"/>
              </a:rPr>
              <a:t>Headline</a:t>
            </a:r>
            <a:endParaRPr/>
          </a:p>
        </p:txBody>
      </p:sp>
      <p:sp>
        <p:nvSpPr>
          <p:cNvPr id="7" name="CCN Stack layer 1"/>
          <p:cNvSpPr/>
          <p:nvPr/>
        </p:nvSpPr>
        <p:spPr>
          <a:xfrm>
            <a:off x="3293212" y="2883078"/>
            <a:ext cx="5605272" cy="646481"/>
          </a:xfrm>
          <a:prstGeom prst="rect">
            <a:avLst/>
          </a:prstGeom>
          <a:solidFill>
            <a:srgbClr val="EBEFF1"/>
          </a:solidFill>
          <a:ln w="1270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8" name="CCN Stack heading 1"/>
          <p:cNvSpPr>
            <a:spLocks noGrp="1"/>
          </p:cNvSpPr>
          <p:nvPr>
            <p:ph type="body" idx="15" hasCustomPrompt="1"/>
          </p:nvPr>
        </p:nvSpPr>
        <p:spPr>
          <a:xfrm>
            <a:off x="3476092" y="3107106"/>
            <a:ext cx="1097280" cy="312725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200">
                <a:solidFill>
                  <a:srgbClr val="1F2930"/>
                </a:solidFill>
                <a:latin typeface="Aptos Display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n-US" sz="1200">
                <a:solidFill>
                  <a:srgbClr val="1F2930"/>
                </a:solidFill>
                <a:latin typeface="Aptos Display"/>
              </a:rPr>
              <a:t>Layer</a:t>
            </a:r>
            <a:endParaRPr/>
          </a:p>
        </p:txBody>
      </p:sp>
      <p:sp>
        <p:nvSpPr>
          <p:cNvPr id="9" name="CCN Stack body 1"/>
          <p:cNvSpPr>
            <a:spLocks noGrp="1"/>
          </p:cNvSpPr>
          <p:nvPr>
            <p:ph type="body" idx="11" hasCustomPrompt="1"/>
          </p:nvPr>
        </p:nvSpPr>
        <p:spPr>
          <a:xfrm>
            <a:off x="4817516" y="3111678"/>
            <a:ext cx="3898087" cy="308153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1000">
                <a:solidFill>
                  <a:srgbClr val="46545E"/>
                </a:solidFill>
                <a:latin typeface="Aptos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en-US" sz="1000">
                <a:solidFill>
                  <a:srgbClr val="46545E"/>
                </a:solidFill>
                <a:latin typeface="Aptos"/>
              </a:rPr>
              <a:t>Stack body</a:t>
            </a:r>
            <a:endParaRPr/>
          </a:p>
        </p:txBody>
      </p:sp>
      <p:sp>
        <p:nvSpPr>
          <p:cNvPr id="10" name="CCN Stack layer 2"/>
          <p:cNvSpPr/>
          <p:nvPr/>
        </p:nvSpPr>
        <p:spPr>
          <a:xfrm>
            <a:off x="2744572" y="3529559"/>
            <a:ext cx="6702552" cy="646481"/>
          </a:xfrm>
          <a:prstGeom prst="rect">
            <a:avLst/>
          </a:prstGeom>
          <a:solidFill>
            <a:srgbClr val="E4E8EB"/>
          </a:solidFill>
          <a:ln w="1270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" name="CCN Stack heading 2"/>
          <p:cNvSpPr>
            <a:spLocks noGrp="1"/>
          </p:cNvSpPr>
          <p:nvPr>
            <p:ph type="body" idx="16" hasCustomPrompt="1"/>
          </p:nvPr>
        </p:nvSpPr>
        <p:spPr>
          <a:xfrm>
            <a:off x="2927452" y="3753587"/>
            <a:ext cx="1645920" cy="312724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200">
                <a:solidFill>
                  <a:srgbClr val="1F2930"/>
                </a:solidFill>
                <a:latin typeface="Aptos Display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n-US" sz="1200">
                <a:solidFill>
                  <a:srgbClr val="1F2930"/>
                </a:solidFill>
                <a:latin typeface="Aptos Display"/>
              </a:rPr>
              <a:t>Layer</a:t>
            </a:r>
            <a:endParaRPr/>
          </a:p>
        </p:txBody>
      </p:sp>
      <p:sp>
        <p:nvSpPr>
          <p:cNvPr id="12" name="CCN Stack body 2"/>
          <p:cNvSpPr>
            <a:spLocks noGrp="1"/>
          </p:cNvSpPr>
          <p:nvPr>
            <p:ph type="body" idx="12" hasCustomPrompt="1"/>
          </p:nvPr>
        </p:nvSpPr>
        <p:spPr>
          <a:xfrm>
            <a:off x="4817516" y="3758159"/>
            <a:ext cx="4446727" cy="30815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1000">
                <a:solidFill>
                  <a:srgbClr val="46545E"/>
                </a:solidFill>
                <a:latin typeface="Aptos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en-US" sz="1000">
                <a:solidFill>
                  <a:srgbClr val="46545E"/>
                </a:solidFill>
                <a:latin typeface="Aptos"/>
              </a:rPr>
              <a:t>Stack body</a:t>
            </a:r>
            <a:endParaRPr/>
          </a:p>
        </p:txBody>
      </p:sp>
      <p:sp>
        <p:nvSpPr>
          <p:cNvPr id="13" name="CCN Stack layer 3"/>
          <p:cNvSpPr/>
          <p:nvPr/>
        </p:nvSpPr>
        <p:spPr>
          <a:xfrm>
            <a:off x="2255368" y="4176039"/>
            <a:ext cx="7680960" cy="646481"/>
          </a:xfrm>
          <a:prstGeom prst="rect">
            <a:avLst/>
          </a:prstGeom>
          <a:solidFill>
            <a:srgbClr val="DAE0E4"/>
          </a:solidFill>
          <a:ln w="1270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" name="CCN Stack heading 3"/>
          <p:cNvSpPr>
            <a:spLocks noGrp="1"/>
          </p:cNvSpPr>
          <p:nvPr>
            <p:ph type="body" idx="17" hasCustomPrompt="1"/>
          </p:nvPr>
        </p:nvSpPr>
        <p:spPr>
          <a:xfrm>
            <a:off x="2438248" y="4400067"/>
            <a:ext cx="2130552" cy="312725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200">
                <a:solidFill>
                  <a:srgbClr val="1F2930"/>
                </a:solidFill>
                <a:latin typeface="Aptos Display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n-US" sz="1200">
                <a:solidFill>
                  <a:srgbClr val="1F2930"/>
                </a:solidFill>
                <a:latin typeface="Aptos Display"/>
              </a:rPr>
              <a:t>Layer</a:t>
            </a:r>
            <a:endParaRPr/>
          </a:p>
        </p:txBody>
      </p:sp>
      <p:sp>
        <p:nvSpPr>
          <p:cNvPr id="15" name="CCN Stack body 3"/>
          <p:cNvSpPr>
            <a:spLocks noGrp="1"/>
          </p:cNvSpPr>
          <p:nvPr>
            <p:ph type="body" idx="13" hasCustomPrompt="1"/>
          </p:nvPr>
        </p:nvSpPr>
        <p:spPr>
          <a:xfrm>
            <a:off x="4812944" y="4404639"/>
            <a:ext cx="4940503" cy="308153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1000">
                <a:solidFill>
                  <a:srgbClr val="46545E"/>
                </a:solidFill>
                <a:latin typeface="Aptos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en-US" sz="1000">
                <a:solidFill>
                  <a:srgbClr val="46545E"/>
                </a:solidFill>
                <a:latin typeface="Aptos"/>
              </a:rPr>
              <a:t>Stack body</a:t>
            </a:r>
            <a:endParaRPr/>
          </a:p>
        </p:txBody>
      </p:sp>
      <p:sp>
        <p:nvSpPr>
          <p:cNvPr id="16" name="CCN Stack layer 4"/>
          <p:cNvSpPr/>
          <p:nvPr/>
        </p:nvSpPr>
        <p:spPr>
          <a:xfrm>
            <a:off x="1706728" y="4822520"/>
            <a:ext cx="8778240" cy="646481"/>
          </a:xfrm>
          <a:prstGeom prst="rect">
            <a:avLst/>
          </a:prstGeom>
          <a:solidFill>
            <a:srgbClr val="CFD6DB"/>
          </a:solidFill>
          <a:ln w="1270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7" name="CCN Stack heading 4"/>
          <p:cNvSpPr>
            <a:spLocks noGrp="1"/>
          </p:cNvSpPr>
          <p:nvPr>
            <p:ph type="body" idx="18" hasCustomPrompt="1"/>
          </p:nvPr>
        </p:nvSpPr>
        <p:spPr>
          <a:xfrm>
            <a:off x="1889608" y="5046548"/>
            <a:ext cx="2679192" cy="376733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200">
                <a:solidFill>
                  <a:srgbClr val="1F2930"/>
                </a:solidFill>
                <a:latin typeface="Aptos Display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n-US" sz="1200">
                <a:solidFill>
                  <a:srgbClr val="1F2930"/>
                </a:solidFill>
                <a:latin typeface="Aptos Display"/>
              </a:rPr>
              <a:t>Layer</a:t>
            </a:r>
            <a:endParaRPr/>
          </a:p>
        </p:txBody>
      </p:sp>
      <p:sp>
        <p:nvSpPr>
          <p:cNvPr id="18" name="CCN Stack body 4"/>
          <p:cNvSpPr>
            <a:spLocks noGrp="1"/>
          </p:cNvSpPr>
          <p:nvPr>
            <p:ph type="body" idx="14" hasCustomPrompt="1"/>
          </p:nvPr>
        </p:nvSpPr>
        <p:spPr>
          <a:xfrm>
            <a:off x="4812944" y="5051120"/>
            <a:ext cx="5489143" cy="372161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1000">
                <a:solidFill>
                  <a:srgbClr val="46545E"/>
                </a:solidFill>
                <a:latin typeface="Aptos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en-US" sz="1000">
                <a:solidFill>
                  <a:srgbClr val="46545E"/>
                </a:solidFill>
                <a:latin typeface="Aptos"/>
              </a:rPr>
              <a:t>Stack body</a:t>
            </a:r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userDrawn="1">
  <p:cSld name="CCN 17 Stack - 5 lay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CN Eyebrow"/>
          <p:cNvSpPr>
            <a:spLocks noGrp="1"/>
          </p:cNvSpPr>
          <p:nvPr>
            <p:ph type="body" idx="10" hasCustomPrompt="1"/>
          </p:nvPr>
        </p:nvSpPr>
        <p:spPr>
          <a:xfrm>
            <a:off x="685800" y="576072"/>
            <a:ext cx="6858000" cy="16459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790" spc="111">
                <a:solidFill>
                  <a:srgbClr val="5E6C75"/>
                </a:solidFill>
                <a:latin typeface="Aptos Display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790" spc="111">
                <a:solidFill>
                  <a:srgbClr val="5E6C75"/>
                </a:solidFill>
                <a:latin typeface="Aptos Display"/>
              </a:rPr>
              <a:t>Eyebrow</a:t>
            </a:r>
            <a:endParaRPr/>
          </a:p>
        </p:txBody>
      </p:sp>
      <p:sp>
        <p:nvSpPr>
          <p:cNvPr id="4" name="CCN Headline"/>
          <p:cNvSpPr>
            <a:spLocks noGrp="1"/>
          </p:cNvSpPr>
          <p:nvPr>
            <p:ph type="title" hasCustomPrompt="1"/>
          </p:nvPr>
        </p:nvSpPr>
        <p:spPr>
          <a:xfrm>
            <a:off x="685800" y="850392"/>
            <a:ext cx="7132320" cy="899719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06000"/>
              </a:lnSpc>
              <a:spcBef>
                <a:spcPts val="0"/>
              </a:spcBef>
              <a:buNone/>
              <a:defRPr sz="3070" spc="-46">
                <a:solidFill>
                  <a:srgbClr val="1F2930"/>
                </a:solidFill>
                <a:latin typeface="Aptos Serif"/>
              </a:defRPr>
            </a:lvl1pPr>
          </a:lstStyle>
          <a:p>
            <a:pPr algn="l">
              <a:lnSpc>
                <a:spcPct val="106000"/>
              </a:lnSpc>
            </a:pPr>
            <a:r>
              <a:rPr lang="en-US" sz="3070" spc="-46">
                <a:solidFill>
                  <a:srgbClr val="1F2930"/>
                </a:solidFill>
                <a:latin typeface="Aptos Serif"/>
              </a:rPr>
              <a:t>Headline</a:t>
            </a:r>
            <a:endParaRPr/>
          </a:p>
        </p:txBody>
      </p:sp>
      <p:sp>
        <p:nvSpPr>
          <p:cNvPr id="7" name="CCN Stack layer 1"/>
          <p:cNvSpPr/>
          <p:nvPr/>
        </p:nvSpPr>
        <p:spPr>
          <a:xfrm>
            <a:off x="3293212" y="2559837"/>
            <a:ext cx="5605272" cy="646481"/>
          </a:xfrm>
          <a:prstGeom prst="rect">
            <a:avLst/>
          </a:prstGeom>
          <a:solidFill>
            <a:srgbClr val="EBEFF1"/>
          </a:solidFill>
          <a:ln w="1270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8" name="CCN Stack heading 1"/>
          <p:cNvSpPr>
            <a:spLocks noGrp="1"/>
          </p:cNvSpPr>
          <p:nvPr>
            <p:ph type="body" idx="15" hasCustomPrompt="1"/>
          </p:nvPr>
        </p:nvSpPr>
        <p:spPr>
          <a:xfrm>
            <a:off x="3476092" y="2783865"/>
            <a:ext cx="1095908" cy="312725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200">
                <a:solidFill>
                  <a:srgbClr val="1F2930"/>
                </a:solidFill>
                <a:latin typeface="Aptos Display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n-US" sz="1200">
                <a:solidFill>
                  <a:srgbClr val="1F2930"/>
                </a:solidFill>
                <a:latin typeface="Aptos Display"/>
              </a:rPr>
              <a:t>Layer</a:t>
            </a:r>
            <a:endParaRPr/>
          </a:p>
        </p:txBody>
      </p:sp>
      <p:sp>
        <p:nvSpPr>
          <p:cNvPr id="9" name="CCN Stack body 1"/>
          <p:cNvSpPr>
            <a:spLocks noGrp="1"/>
          </p:cNvSpPr>
          <p:nvPr>
            <p:ph type="body" idx="11" hasCustomPrompt="1"/>
          </p:nvPr>
        </p:nvSpPr>
        <p:spPr>
          <a:xfrm>
            <a:off x="4814316" y="2788437"/>
            <a:ext cx="3901288" cy="308153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1000">
                <a:solidFill>
                  <a:srgbClr val="46545E"/>
                </a:solidFill>
                <a:latin typeface="Aptos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en-US" sz="1000">
                <a:solidFill>
                  <a:srgbClr val="46545E"/>
                </a:solidFill>
                <a:latin typeface="Aptos"/>
              </a:rPr>
              <a:t>Stack body</a:t>
            </a:r>
            <a:endParaRPr/>
          </a:p>
        </p:txBody>
      </p:sp>
      <p:sp>
        <p:nvSpPr>
          <p:cNvPr id="10" name="CCN Stack layer 2"/>
          <p:cNvSpPr/>
          <p:nvPr/>
        </p:nvSpPr>
        <p:spPr>
          <a:xfrm>
            <a:off x="2896591" y="3206318"/>
            <a:ext cx="6398514" cy="646481"/>
          </a:xfrm>
          <a:prstGeom prst="rect">
            <a:avLst/>
          </a:prstGeom>
          <a:solidFill>
            <a:srgbClr val="E4E9EC"/>
          </a:solidFill>
          <a:ln w="1270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" name="CCN Stack heading 2"/>
          <p:cNvSpPr>
            <a:spLocks noGrp="1"/>
          </p:cNvSpPr>
          <p:nvPr>
            <p:ph type="body" idx="16" hasCustomPrompt="1"/>
          </p:nvPr>
        </p:nvSpPr>
        <p:spPr>
          <a:xfrm>
            <a:off x="3079471" y="3430346"/>
            <a:ext cx="1492529" cy="312725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200">
                <a:solidFill>
                  <a:srgbClr val="1F2930"/>
                </a:solidFill>
                <a:latin typeface="Aptos Display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n-US" sz="1200">
                <a:solidFill>
                  <a:srgbClr val="1F2930"/>
                </a:solidFill>
                <a:latin typeface="Aptos Display"/>
              </a:rPr>
              <a:t>Layer</a:t>
            </a:r>
            <a:endParaRPr/>
          </a:p>
        </p:txBody>
      </p:sp>
      <p:sp>
        <p:nvSpPr>
          <p:cNvPr id="12" name="CCN Stack body 2"/>
          <p:cNvSpPr>
            <a:spLocks noGrp="1"/>
          </p:cNvSpPr>
          <p:nvPr>
            <p:ph type="body" idx="12" hasCustomPrompt="1"/>
          </p:nvPr>
        </p:nvSpPr>
        <p:spPr>
          <a:xfrm>
            <a:off x="4814316" y="3434918"/>
            <a:ext cx="4297909" cy="308153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1000">
                <a:solidFill>
                  <a:srgbClr val="46545E"/>
                </a:solidFill>
                <a:latin typeface="Aptos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en-US" sz="1000">
                <a:solidFill>
                  <a:srgbClr val="46545E"/>
                </a:solidFill>
                <a:latin typeface="Aptos"/>
              </a:rPr>
              <a:t>Stack body</a:t>
            </a:r>
            <a:endParaRPr/>
          </a:p>
        </p:txBody>
      </p:sp>
      <p:sp>
        <p:nvSpPr>
          <p:cNvPr id="13" name="CCN Stack layer 3"/>
          <p:cNvSpPr/>
          <p:nvPr/>
        </p:nvSpPr>
        <p:spPr>
          <a:xfrm>
            <a:off x="2499970" y="3852799"/>
            <a:ext cx="7191756" cy="646481"/>
          </a:xfrm>
          <a:prstGeom prst="rect">
            <a:avLst/>
          </a:prstGeom>
          <a:solidFill>
            <a:srgbClr val="DDE2E6"/>
          </a:solidFill>
          <a:ln w="1270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" name="CCN Stack heading 3"/>
          <p:cNvSpPr>
            <a:spLocks noGrp="1"/>
          </p:cNvSpPr>
          <p:nvPr>
            <p:ph type="body" idx="17" hasCustomPrompt="1"/>
          </p:nvPr>
        </p:nvSpPr>
        <p:spPr>
          <a:xfrm>
            <a:off x="2682850" y="4076827"/>
            <a:ext cx="1889150" cy="312725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200">
                <a:solidFill>
                  <a:srgbClr val="1F2930"/>
                </a:solidFill>
                <a:latin typeface="Aptos Display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n-US" sz="1200">
                <a:solidFill>
                  <a:srgbClr val="1F2930"/>
                </a:solidFill>
                <a:latin typeface="Aptos Display"/>
              </a:rPr>
              <a:t>Layer</a:t>
            </a:r>
            <a:endParaRPr/>
          </a:p>
        </p:txBody>
      </p:sp>
      <p:sp>
        <p:nvSpPr>
          <p:cNvPr id="15" name="CCN Stack body 3"/>
          <p:cNvSpPr>
            <a:spLocks noGrp="1"/>
          </p:cNvSpPr>
          <p:nvPr>
            <p:ph type="body" idx="13" hasCustomPrompt="1"/>
          </p:nvPr>
        </p:nvSpPr>
        <p:spPr>
          <a:xfrm>
            <a:off x="4814316" y="4081399"/>
            <a:ext cx="4694530" cy="308153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1000">
                <a:solidFill>
                  <a:srgbClr val="46545E"/>
                </a:solidFill>
                <a:latin typeface="Aptos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en-US" sz="1000">
                <a:solidFill>
                  <a:srgbClr val="46545E"/>
                </a:solidFill>
                <a:latin typeface="Aptos"/>
              </a:rPr>
              <a:t>Stack body</a:t>
            </a:r>
            <a:endParaRPr/>
          </a:p>
        </p:txBody>
      </p:sp>
      <p:sp>
        <p:nvSpPr>
          <p:cNvPr id="16" name="CCN Stack layer 4"/>
          <p:cNvSpPr/>
          <p:nvPr/>
        </p:nvSpPr>
        <p:spPr>
          <a:xfrm>
            <a:off x="2103349" y="4499280"/>
            <a:ext cx="7984998" cy="646481"/>
          </a:xfrm>
          <a:prstGeom prst="rect">
            <a:avLst/>
          </a:prstGeom>
          <a:solidFill>
            <a:srgbClr val="D6DCE0"/>
          </a:solidFill>
          <a:ln w="1270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7" name="CCN Stack heading 4"/>
          <p:cNvSpPr>
            <a:spLocks noGrp="1"/>
          </p:cNvSpPr>
          <p:nvPr>
            <p:ph type="body" idx="18" hasCustomPrompt="1"/>
          </p:nvPr>
        </p:nvSpPr>
        <p:spPr>
          <a:xfrm>
            <a:off x="2286229" y="4723308"/>
            <a:ext cx="2285771" cy="312725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200">
                <a:solidFill>
                  <a:srgbClr val="1F2930"/>
                </a:solidFill>
                <a:latin typeface="Aptos Display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n-US" sz="1200">
                <a:solidFill>
                  <a:srgbClr val="1F2930"/>
                </a:solidFill>
                <a:latin typeface="Aptos Display"/>
              </a:rPr>
              <a:t>Layer</a:t>
            </a:r>
            <a:endParaRPr/>
          </a:p>
        </p:txBody>
      </p:sp>
      <p:sp>
        <p:nvSpPr>
          <p:cNvPr id="18" name="CCN Stack body 4"/>
          <p:cNvSpPr>
            <a:spLocks noGrp="1"/>
          </p:cNvSpPr>
          <p:nvPr>
            <p:ph type="body" idx="14" hasCustomPrompt="1"/>
          </p:nvPr>
        </p:nvSpPr>
        <p:spPr>
          <a:xfrm>
            <a:off x="4814316" y="4727880"/>
            <a:ext cx="5091151" cy="308153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1000">
                <a:solidFill>
                  <a:srgbClr val="46545E"/>
                </a:solidFill>
                <a:latin typeface="Aptos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en-US" sz="1000">
                <a:solidFill>
                  <a:srgbClr val="46545E"/>
                </a:solidFill>
                <a:latin typeface="Aptos"/>
              </a:rPr>
              <a:t>Stack body</a:t>
            </a:r>
            <a:endParaRPr/>
          </a:p>
        </p:txBody>
      </p:sp>
      <p:sp>
        <p:nvSpPr>
          <p:cNvPr id="19" name="CCN Stack layer 5"/>
          <p:cNvSpPr/>
          <p:nvPr/>
        </p:nvSpPr>
        <p:spPr>
          <a:xfrm>
            <a:off x="1706728" y="5145761"/>
            <a:ext cx="8778240" cy="646481"/>
          </a:xfrm>
          <a:prstGeom prst="rect">
            <a:avLst/>
          </a:prstGeom>
          <a:solidFill>
            <a:srgbClr val="CFD6DB"/>
          </a:solidFill>
          <a:ln w="1270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0" name="CCN Stack heading 5"/>
          <p:cNvSpPr>
            <a:spLocks noGrp="1"/>
          </p:cNvSpPr>
          <p:nvPr>
            <p:ph type="body" idx="19" hasCustomPrompt="1"/>
          </p:nvPr>
        </p:nvSpPr>
        <p:spPr>
          <a:xfrm>
            <a:off x="1889608" y="5369789"/>
            <a:ext cx="2682392" cy="376733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200">
                <a:solidFill>
                  <a:srgbClr val="1F2930"/>
                </a:solidFill>
                <a:latin typeface="Aptos Display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n-US" sz="1200">
                <a:solidFill>
                  <a:srgbClr val="1F2930"/>
                </a:solidFill>
                <a:latin typeface="Aptos Display"/>
              </a:rPr>
              <a:t>Layer</a:t>
            </a:r>
            <a:endParaRPr/>
          </a:p>
        </p:txBody>
      </p:sp>
      <p:sp>
        <p:nvSpPr>
          <p:cNvPr id="21" name="CCN Stack body 5"/>
          <p:cNvSpPr>
            <a:spLocks noGrp="1"/>
          </p:cNvSpPr>
          <p:nvPr>
            <p:ph type="body" idx="20" hasCustomPrompt="1"/>
          </p:nvPr>
        </p:nvSpPr>
        <p:spPr>
          <a:xfrm>
            <a:off x="4814316" y="5374361"/>
            <a:ext cx="5487772" cy="372161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1000">
                <a:solidFill>
                  <a:srgbClr val="46545E"/>
                </a:solidFill>
                <a:latin typeface="Aptos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en-US" sz="1000">
                <a:solidFill>
                  <a:srgbClr val="46545E"/>
                </a:solidFill>
                <a:latin typeface="Aptos"/>
              </a:rPr>
              <a:t>Stack body</a:t>
            </a:r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userDrawn="1">
  <p:cSld name="CCN 18 Comparison - 1 criter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CN Eyebrow"/>
          <p:cNvSpPr>
            <a:spLocks noGrp="1"/>
          </p:cNvSpPr>
          <p:nvPr>
            <p:ph type="body" idx="27" hasCustomPrompt="1"/>
          </p:nvPr>
        </p:nvSpPr>
        <p:spPr>
          <a:xfrm>
            <a:off x="685800" y="576072"/>
            <a:ext cx="6858000" cy="16459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790" spc="111">
                <a:solidFill>
                  <a:srgbClr val="5E6C75"/>
                </a:solidFill>
                <a:latin typeface="Aptos Display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790" spc="111">
                <a:solidFill>
                  <a:srgbClr val="5E6C75"/>
                </a:solidFill>
                <a:latin typeface="Aptos Display"/>
              </a:rPr>
              <a:t>Eyebrow</a:t>
            </a:r>
            <a:endParaRPr/>
          </a:p>
        </p:txBody>
      </p:sp>
      <p:sp>
        <p:nvSpPr>
          <p:cNvPr id="4" name="CCN Headline"/>
          <p:cNvSpPr>
            <a:spLocks noGrp="1"/>
          </p:cNvSpPr>
          <p:nvPr>
            <p:ph type="title" hasCustomPrompt="1"/>
          </p:nvPr>
        </p:nvSpPr>
        <p:spPr>
          <a:xfrm>
            <a:off x="685800" y="850392"/>
            <a:ext cx="7132320" cy="899719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06000"/>
              </a:lnSpc>
              <a:spcBef>
                <a:spcPts val="0"/>
              </a:spcBef>
              <a:buNone/>
              <a:defRPr sz="3070" spc="-46">
                <a:solidFill>
                  <a:srgbClr val="1F2930"/>
                </a:solidFill>
                <a:latin typeface="Aptos Serif"/>
              </a:defRPr>
            </a:lvl1pPr>
          </a:lstStyle>
          <a:p>
            <a:pPr algn="l">
              <a:lnSpc>
                <a:spcPct val="106000"/>
              </a:lnSpc>
            </a:pPr>
            <a:r>
              <a:rPr lang="en-US" sz="3070" spc="-46">
                <a:solidFill>
                  <a:srgbClr val="1F2930"/>
                </a:solidFill>
                <a:latin typeface="Aptos Serif"/>
              </a:rPr>
              <a:t>Headline</a:t>
            </a:r>
            <a:endParaRPr/>
          </a:p>
        </p:txBody>
      </p:sp>
      <p:sp>
        <p:nvSpPr>
          <p:cNvPr id="7" name="CCN Comparison recommended field"/>
          <p:cNvSpPr/>
          <p:nvPr/>
        </p:nvSpPr>
        <p:spPr>
          <a:xfrm>
            <a:off x="6643116" y="2687853"/>
            <a:ext cx="4860036" cy="1939443"/>
          </a:xfrm>
          <a:prstGeom prst="rect">
            <a:avLst/>
          </a:prstGeom>
          <a:solidFill>
            <a:srgbClr val="E9EDEF"/>
          </a:solidFill>
          <a:ln w="1270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8" name="CCN Comparison left top"/>
          <p:cNvSpPr/>
          <p:nvPr/>
        </p:nvSpPr>
        <p:spPr>
          <a:xfrm>
            <a:off x="685800" y="2687853"/>
            <a:ext cx="4860036" cy="0"/>
          </a:xfrm>
          <a:prstGeom prst="line">
            <a:avLst/>
          </a:prstGeom>
          <a:noFill/>
          <a:ln w="17018">
            <a:solidFill>
              <a:srgbClr val="B7C3CB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9" name="CCN Comparison axis top"/>
          <p:cNvSpPr/>
          <p:nvPr/>
        </p:nvSpPr>
        <p:spPr>
          <a:xfrm>
            <a:off x="5545836" y="2687853"/>
            <a:ext cx="1097280" cy="0"/>
          </a:xfrm>
          <a:prstGeom prst="line">
            <a:avLst/>
          </a:prstGeom>
          <a:noFill/>
          <a:ln w="17018">
            <a:solidFill>
              <a:srgbClr val="B7C3CB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" name="CCN Comparison right top"/>
          <p:cNvSpPr/>
          <p:nvPr/>
        </p:nvSpPr>
        <p:spPr>
          <a:xfrm>
            <a:off x="6643116" y="2687853"/>
            <a:ext cx="4860036" cy="0"/>
          </a:xfrm>
          <a:prstGeom prst="line">
            <a:avLst/>
          </a:prstGeom>
          <a:noFill/>
          <a:ln w="43942">
            <a:solidFill>
              <a:srgbClr val="3F586A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" name="CCN Comparison left label"/>
          <p:cNvSpPr>
            <a:spLocks noGrp="1"/>
          </p:cNvSpPr>
          <p:nvPr>
            <p:ph type="body" idx="15" hasCustomPrompt="1"/>
          </p:nvPr>
        </p:nvSpPr>
        <p:spPr>
          <a:xfrm>
            <a:off x="685800" y="2852445"/>
            <a:ext cx="4615891" cy="1828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690" b="1" spc="69">
                <a:solidFill>
                  <a:srgbClr val="5E6C75"/>
                </a:solidFill>
                <a:latin typeface="Aptos Display"/>
              </a:defRPr>
            </a:lvl1pPr>
          </a:lstStyle>
          <a:p>
            <a:pPr algn="r">
              <a:lnSpc>
                <a:spcPct val="100000"/>
              </a:lnSpc>
            </a:pPr>
            <a:r>
              <a:rPr lang="en-US" sz="690" b="1" spc="69">
                <a:solidFill>
                  <a:srgbClr val="5E6C75"/>
                </a:solidFill>
                <a:latin typeface="Aptos Display"/>
              </a:rPr>
              <a:t>Comparison left label</a:t>
            </a:r>
            <a:endParaRPr/>
          </a:p>
        </p:txBody>
      </p:sp>
      <p:sp>
        <p:nvSpPr>
          <p:cNvPr id="12" name="CCN Comparison left title"/>
          <p:cNvSpPr>
            <a:spLocks noGrp="1"/>
          </p:cNvSpPr>
          <p:nvPr>
            <p:ph type="body" idx="16" hasCustomPrompt="1"/>
          </p:nvPr>
        </p:nvSpPr>
        <p:spPr>
          <a:xfrm>
            <a:off x="685800" y="3053613"/>
            <a:ext cx="4615891" cy="384048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r">
              <a:lnSpc>
                <a:spcPct val="105000"/>
              </a:lnSpc>
              <a:spcBef>
                <a:spcPts val="0"/>
              </a:spcBef>
              <a:buNone/>
              <a:defRPr sz="1730" spc="-17">
                <a:solidFill>
                  <a:srgbClr val="1F2930"/>
                </a:solidFill>
                <a:latin typeface="Aptos Serif"/>
              </a:defRPr>
            </a:lvl1pPr>
          </a:lstStyle>
          <a:p>
            <a:pPr algn="r">
              <a:lnSpc>
                <a:spcPct val="105000"/>
              </a:lnSpc>
            </a:pPr>
            <a:r>
              <a:rPr lang="en-US" sz="1730" spc="-17">
                <a:solidFill>
                  <a:srgbClr val="1F2930"/>
                </a:solidFill>
                <a:latin typeface="Aptos Serif"/>
              </a:rPr>
              <a:t>Comparison left title</a:t>
            </a:r>
            <a:endParaRPr/>
          </a:p>
        </p:txBody>
      </p:sp>
      <p:sp>
        <p:nvSpPr>
          <p:cNvPr id="13" name="CCN Comparison axis"/>
          <p:cNvSpPr>
            <a:spLocks noGrp="1"/>
          </p:cNvSpPr>
          <p:nvPr>
            <p:ph type="body" idx="10" hasCustomPrompt="1"/>
          </p:nvPr>
        </p:nvSpPr>
        <p:spPr>
          <a:xfrm>
            <a:off x="5545836" y="3346221"/>
            <a:ext cx="1097280" cy="1828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690" b="1" spc="69">
                <a:solidFill>
                  <a:srgbClr val="5E6C75"/>
                </a:solidFill>
                <a:latin typeface="Aptos Display"/>
              </a:defRPr>
            </a:lvl1pPr>
          </a:lstStyle>
          <a:p>
            <a:pPr algn="ctr"/>
            <a:r>
              <a:rPr lang="en-US" sz="690" b="1" spc="69">
                <a:solidFill>
                  <a:srgbClr val="5E6C75"/>
                </a:solidFill>
                <a:latin typeface="Aptos Display"/>
              </a:rPr>
              <a:t>Comparison axis</a:t>
            </a:r>
            <a:endParaRPr/>
          </a:p>
        </p:txBody>
      </p:sp>
      <p:sp>
        <p:nvSpPr>
          <p:cNvPr id="14" name="CCN Comparison right label"/>
          <p:cNvSpPr>
            <a:spLocks noGrp="1"/>
          </p:cNvSpPr>
          <p:nvPr>
            <p:ph type="body" idx="21" hasCustomPrompt="1"/>
          </p:nvPr>
        </p:nvSpPr>
        <p:spPr>
          <a:xfrm>
            <a:off x="6887261" y="2852445"/>
            <a:ext cx="4371746" cy="1828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690" b="1" spc="69">
                <a:solidFill>
                  <a:srgbClr val="3F586A"/>
                </a:solidFill>
                <a:latin typeface="Aptos Display"/>
              </a:defRPr>
            </a:lvl1pPr>
          </a:lstStyle>
          <a:p>
            <a:pPr algn="l"/>
            <a:r>
              <a:rPr lang="en-US" sz="690" b="1" spc="69">
                <a:solidFill>
                  <a:srgbClr val="3F586A"/>
                </a:solidFill>
                <a:latin typeface="Aptos Display"/>
              </a:rPr>
              <a:t>Comparison right label</a:t>
            </a:r>
            <a:endParaRPr/>
          </a:p>
        </p:txBody>
      </p:sp>
      <p:sp>
        <p:nvSpPr>
          <p:cNvPr id="15" name="CCN Comparison right title"/>
          <p:cNvSpPr>
            <a:spLocks noGrp="1"/>
          </p:cNvSpPr>
          <p:nvPr>
            <p:ph type="body" idx="22" hasCustomPrompt="1"/>
          </p:nvPr>
        </p:nvSpPr>
        <p:spPr>
          <a:xfrm>
            <a:off x="6887261" y="3053613"/>
            <a:ext cx="4371746" cy="384048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5000"/>
              </a:lnSpc>
              <a:spcBef>
                <a:spcPts val="0"/>
              </a:spcBef>
              <a:buNone/>
              <a:defRPr sz="1730" spc="-17">
                <a:solidFill>
                  <a:srgbClr val="1F2930"/>
                </a:solidFill>
                <a:latin typeface="Aptos Serif"/>
              </a:defRPr>
            </a:lvl1pPr>
          </a:lstStyle>
          <a:p>
            <a:pPr algn="l">
              <a:lnSpc>
                <a:spcPct val="105000"/>
              </a:lnSpc>
            </a:pPr>
            <a:r>
              <a:rPr lang="en-US" sz="1730" spc="-17">
                <a:solidFill>
                  <a:srgbClr val="1F2930"/>
                </a:solidFill>
                <a:latin typeface="Aptos Serif"/>
              </a:rPr>
              <a:t>Comparison right title</a:t>
            </a:r>
            <a:endParaRPr/>
          </a:p>
        </p:txBody>
      </p:sp>
      <p:sp>
        <p:nvSpPr>
          <p:cNvPr id="16" name="CCN Comparison row 1"/>
          <p:cNvSpPr/>
          <p:nvPr/>
        </p:nvSpPr>
        <p:spPr>
          <a:xfrm>
            <a:off x="685800" y="3590366"/>
            <a:ext cx="10817352" cy="0"/>
          </a:xfrm>
          <a:prstGeom prst="line">
            <a:avLst/>
          </a:prstGeom>
          <a:noFill/>
          <a:ln w="12700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7" name="CCN Comparison left value 1"/>
          <p:cNvSpPr>
            <a:spLocks noGrp="1"/>
          </p:cNvSpPr>
          <p:nvPr>
            <p:ph type="body" idx="17" hasCustomPrompt="1"/>
          </p:nvPr>
        </p:nvSpPr>
        <p:spPr>
          <a:xfrm>
            <a:off x="685800" y="3736670"/>
            <a:ext cx="4615891" cy="844906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r">
              <a:lnSpc>
                <a:spcPct val="115000"/>
              </a:lnSpc>
              <a:spcBef>
                <a:spcPts val="0"/>
              </a:spcBef>
              <a:buNone/>
              <a:defRPr sz="1000">
                <a:solidFill>
                  <a:srgbClr val="46545E"/>
                </a:solidFill>
                <a:latin typeface="Aptos"/>
              </a:defRPr>
            </a:lvl1pPr>
          </a:lstStyle>
          <a:p>
            <a:pPr algn="r">
              <a:lnSpc>
                <a:spcPct val="115000"/>
              </a:lnSpc>
            </a:pPr>
            <a:r>
              <a:rPr lang="en-US" sz="1000">
                <a:solidFill>
                  <a:srgbClr val="46545E"/>
                </a:solidFill>
                <a:latin typeface="Aptos"/>
              </a:rPr>
              <a:t>Comparison left value</a:t>
            </a:r>
            <a:endParaRPr/>
          </a:p>
        </p:txBody>
      </p:sp>
      <p:sp>
        <p:nvSpPr>
          <p:cNvPr id="18" name="CCN Comparison criterion 1"/>
          <p:cNvSpPr>
            <a:spLocks noGrp="1"/>
          </p:cNvSpPr>
          <p:nvPr>
            <p:ph type="body" idx="11" hasCustomPrompt="1"/>
          </p:nvPr>
        </p:nvSpPr>
        <p:spPr>
          <a:xfrm>
            <a:off x="5545836" y="3773246"/>
            <a:ext cx="1097280" cy="1828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690" b="1" spc="55">
                <a:solidFill>
                  <a:srgbClr val="5E6C75"/>
                </a:solidFill>
                <a:latin typeface="Aptos Display"/>
              </a:defRPr>
            </a:lvl1pPr>
          </a:lstStyle>
          <a:p>
            <a:pPr algn="ctr"/>
            <a:r>
              <a:rPr lang="en-US" sz="690" b="1" spc="55">
                <a:solidFill>
                  <a:srgbClr val="5E6C75"/>
                </a:solidFill>
                <a:latin typeface="Aptos Display"/>
              </a:rPr>
              <a:t>Criterion</a:t>
            </a:r>
            <a:endParaRPr/>
          </a:p>
        </p:txBody>
      </p:sp>
      <p:sp>
        <p:nvSpPr>
          <p:cNvPr id="19" name="CCN Comparison right value 1"/>
          <p:cNvSpPr>
            <a:spLocks noGrp="1"/>
          </p:cNvSpPr>
          <p:nvPr>
            <p:ph type="body" idx="23" hasCustomPrompt="1"/>
          </p:nvPr>
        </p:nvSpPr>
        <p:spPr>
          <a:xfrm>
            <a:off x="6887261" y="3736670"/>
            <a:ext cx="4371746" cy="844906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15000"/>
              </a:lnSpc>
              <a:spcBef>
                <a:spcPts val="0"/>
              </a:spcBef>
              <a:buNone/>
              <a:defRPr sz="1000">
                <a:solidFill>
                  <a:srgbClr val="46545E"/>
                </a:solidFill>
                <a:latin typeface="Aptos"/>
              </a:defRPr>
            </a:lvl1pPr>
          </a:lstStyle>
          <a:p>
            <a:pPr algn="l">
              <a:lnSpc>
                <a:spcPct val="115000"/>
              </a:lnSpc>
            </a:pPr>
            <a:r>
              <a:rPr lang="en-US" sz="1000">
                <a:solidFill>
                  <a:srgbClr val="46545E"/>
                </a:solidFill>
                <a:latin typeface="Aptos"/>
              </a:rPr>
              <a:t>Comparison right value</a:t>
            </a:r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userDrawn="1">
  <p:cSld name="CCN 18 Comparison - 2 criter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CN Eyebrow"/>
          <p:cNvSpPr>
            <a:spLocks noGrp="1"/>
          </p:cNvSpPr>
          <p:nvPr>
            <p:ph type="body" idx="27" hasCustomPrompt="1"/>
          </p:nvPr>
        </p:nvSpPr>
        <p:spPr>
          <a:xfrm>
            <a:off x="685800" y="576072"/>
            <a:ext cx="6858000" cy="16459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790" spc="111">
                <a:solidFill>
                  <a:srgbClr val="5E6C75"/>
                </a:solidFill>
                <a:latin typeface="Aptos Display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790" spc="111">
                <a:solidFill>
                  <a:srgbClr val="5E6C75"/>
                </a:solidFill>
                <a:latin typeface="Aptos Display"/>
              </a:rPr>
              <a:t>Eyebrow</a:t>
            </a:r>
            <a:endParaRPr/>
          </a:p>
        </p:txBody>
      </p:sp>
      <p:sp>
        <p:nvSpPr>
          <p:cNvPr id="4" name="CCN Headline"/>
          <p:cNvSpPr>
            <a:spLocks noGrp="1"/>
          </p:cNvSpPr>
          <p:nvPr>
            <p:ph type="title" hasCustomPrompt="1"/>
          </p:nvPr>
        </p:nvSpPr>
        <p:spPr>
          <a:xfrm>
            <a:off x="685800" y="850392"/>
            <a:ext cx="7132320" cy="899719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06000"/>
              </a:lnSpc>
              <a:spcBef>
                <a:spcPts val="0"/>
              </a:spcBef>
              <a:buNone/>
              <a:defRPr sz="3070" spc="-46">
                <a:solidFill>
                  <a:srgbClr val="1F2930"/>
                </a:solidFill>
                <a:latin typeface="Aptos Serif"/>
              </a:defRPr>
            </a:lvl1pPr>
          </a:lstStyle>
          <a:p>
            <a:pPr algn="l">
              <a:lnSpc>
                <a:spcPct val="106000"/>
              </a:lnSpc>
            </a:pPr>
            <a:r>
              <a:rPr lang="en-US" sz="3070" spc="-46">
                <a:solidFill>
                  <a:srgbClr val="1F2930"/>
                </a:solidFill>
                <a:latin typeface="Aptos Serif"/>
              </a:rPr>
              <a:t>Headline</a:t>
            </a:r>
            <a:endParaRPr/>
          </a:p>
        </p:txBody>
      </p:sp>
      <p:sp>
        <p:nvSpPr>
          <p:cNvPr id="7" name="CCN Comparison recommended field"/>
          <p:cNvSpPr/>
          <p:nvPr/>
        </p:nvSpPr>
        <p:spPr>
          <a:xfrm>
            <a:off x="6643116" y="2687853"/>
            <a:ext cx="4860036" cy="2976373"/>
          </a:xfrm>
          <a:prstGeom prst="rect">
            <a:avLst/>
          </a:prstGeom>
          <a:solidFill>
            <a:srgbClr val="E9EDEF"/>
          </a:solidFill>
          <a:ln w="1270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8" name="CCN Comparison left top"/>
          <p:cNvSpPr/>
          <p:nvPr/>
        </p:nvSpPr>
        <p:spPr>
          <a:xfrm>
            <a:off x="685800" y="2687853"/>
            <a:ext cx="4860036" cy="0"/>
          </a:xfrm>
          <a:prstGeom prst="line">
            <a:avLst/>
          </a:prstGeom>
          <a:noFill/>
          <a:ln w="17018">
            <a:solidFill>
              <a:srgbClr val="B7C3CB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9" name="CCN Comparison axis top"/>
          <p:cNvSpPr/>
          <p:nvPr/>
        </p:nvSpPr>
        <p:spPr>
          <a:xfrm>
            <a:off x="5545836" y="2687853"/>
            <a:ext cx="1097280" cy="0"/>
          </a:xfrm>
          <a:prstGeom prst="line">
            <a:avLst/>
          </a:prstGeom>
          <a:noFill/>
          <a:ln w="17018">
            <a:solidFill>
              <a:srgbClr val="B7C3CB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" name="CCN Comparison right top"/>
          <p:cNvSpPr/>
          <p:nvPr/>
        </p:nvSpPr>
        <p:spPr>
          <a:xfrm>
            <a:off x="6643116" y="2687853"/>
            <a:ext cx="4860036" cy="0"/>
          </a:xfrm>
          <a:prstGeom prst="line">
            <a:avLst/>
          </a:prstGeom>
          <a:noFill/>
          <a:ln w="43942">
            <a:solidFill>
              <a:srgbClr val="3F586A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" name="CCN Comparison left label"/>
          <p:cNvSpPr>
            <a:spLocks noGrp="1"/>
          </p:cNvSpPr>
          <p:nvPr>
            <p:ph type="body" idx="15" hasCustomPrompt="1"/>
          </p:nvPr>
        </p:nvSpPr>
        <p:spPr>
          <a:xfrm>
            <a:off x="685800" y="2852445"/>
            <a:ext cx="4615891" cy="1828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690" b="1" spc="69">
                <a:solidFill>
                  <a:srgbClr val="5E6C75"/>
                </a:solidFill>
                <a:latin typeface="Aptos Display"/>
              </a:defRPr>
            </a:lvl1pPr>
          </a:lstStyle>
          <a:p>
            <a:pPr algn="r">
              <a:lnSpc>
                <a:spcPct val="100000"/>
              </a:lnSpc>
            </a:pPr>
            <a:r>
              <a:rPr lang="en-US" sz="690" b="1" spc="69">
                <a:solidFill>
                  <a:srgbClr val="5E6C75"/>
                </a:solidFill>
                <a:latin typeface="Aptos Display"/>
              </a:rPr>
              <a:t>Comparison left label</a:t>
            </a:r>
            <a:endParaRPr/>
          </a:p>
        </p:txBody>
      </p:sp>
      <p:sp>
        <p:nvSpPr>
          <p:cNvPr id="12" name="CCN Comparison left title"/>
          <p:cNvSpPr>
            <a:spLocks noGrp="1"/>
          </p:cNvSpPr>
          <p:nvPr>
            <p:ph type="body" idx="16" hasCustomPrompt="1"/>
          </p:nvPr>
        </p:nvSpPr>
        <p:spPr>
          <a:xfrm>
            <a:off x="685800" y="3053613"/>
            <a:ext cx="4615891" cy="384048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r">
              <a:lnSpc>
                <a:spcPct val="105000"/>
              </a:lnSpc>
              <a:spcBef>
                <a:spcPts val="0"/>
              </a:spcBef>
              <a:buNone/>
              <a:defRPr sz="1730" spc="-17">
                <a:solidFill>
                  <a:srgbClr val="1F2930"/>
                </a:solidFill>
                <a:latin typeface="Aptos Serif"/>
              </a:defRPr>
            </a:lvl1pPr>
          </a:lstStyle>
          <a:p>
            <a:pPr algn="r">
              <a:lnSpc>
                <a:spcPct val="105000"/>
              </a:lnSpc>
            </a:pPr>
            <a:r>
              <a:rPr lang="en-US" sz="1730" spc="-17">
                <a:solidFill>
                  <a:srgbClr val="1F2930"/>
                </a:solidFill>
                <a:latin typeface="Aptos Serif"/>
              </a:rPr>
              <a:t>Comparison left title</a:t>
            </a:r>
            <a:endParaRPr/>
          </a:p>
        </p:txBody>
      </p:sp>
      <p:sp>
        <p:nvSpPr>
          <p:cNvPr id="13" name="CCN Comparison axis"/>
          <p:cNvSpPr>
            <a:spLocks noGrp="1"/>
          </p:cNvSpPr>
          <p:nvPr>
            <p:ph type="body" idx="10" hasCustomPrompt="1"/>
          </p:nvPr>
        </p:nvSpPr>
        <p:spPr>
          <a:xfrm>
            <a:off x="5545836" y="3346221"/>
            <a:ext cx="1097280" cy="1828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690" b="1" spc="69">
                <a:solidFill>
                  <a:srgbClr val="5E6C75"/>
                </a:solidFill>
                <a:latin typeface="Aptos Display"/>
              </a:defRPr>
            </a:lvl1pPr>
          </a:lstStyle>
          <a:p>
            <a:pPr algn="ctr"/>
            <a:r>
              <a:rPr lang="en-US" sz="690" b="1" spc="69">
                <a:solidFill>
                  <a:srgbClr val="5E6C75"/>
                </a:solidFill>
                <a:latin typeface="Aptos Display"/>
              </a:rPr>
              <a:t>Comparison axis</a:t>
            </a:r>
            <a:endParaRPr/>
          </a:p>
        </p:txBody>
      </p:sp>
      <p:sp>
        <p:nvSpPr>
          <p:cNvPr id="14" name="CCN Comparison right label"/>
          <p:cNvSpPr>
            <a:spLocks noGrp="1"/>
          </p:cNvSpPr>
          <p:nvPr>
            <p:ph type="body" idx="21" hasCustomPrompt="1"/>
          </p:nvPr>
        </p:nvSpPr>
        <p:spPr>
          <a:xfrm>
            <a:off x="6887261" y="2852445"/>
            <a:ext cx="4371746" cy="1828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690" b="1" spc="69">
                <a:solidFill>
                  <a:srgbClr val="3F586A"/>
                </a:solidFill>
                <a:latin typeface="Aptos Display"/>
              </a:defRPr>
            </a:lvl1pPr>
          </a:lstStyle>
          <a:p>
            <a:pPr algn="l"/>
            <a:r>
              <a:rPr lang="en-US" sz="690" b="1" spc="69">
                <a:solidFill>
                  <a:srgbClr val="3F586A"/>
                </a:solidFill>
                <a:latin typeface="Aptos Display"/>
              </a:rPr>
              <a:t>Comparison right label</a:t>
            </a:r>
            <a:endParaRPr/>
          </a:p>
        </p:txBody>
      </p:sp>
      <p:sp>
        <p:nvSpPr>
          <p:cNvPr id="15" name="CCN Comparison right title"/>
          <p:cNvSpPr>
            <a:spLocks noGrp="1"/>
          </p:cNvSpPr>
          <p:nvPr>
            <p:ph type="body" idx="22" hasCustomPrompt="1"/>
          </p:nvPr>
        </p:nvSpPr>
        <p:spPr>
          <a:xfrm>
            <a:off x="6887261" y="3053613"/>
            <a:ext cx="4371746" cy="384048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5000"/>
              </a:lnSpc>
              <a:spcBef>
                <a:spcPts val="0"/>
              </a:spcBef>
              <a:buNone/>
              <a:defRPr sz="1730" spc="-17">
                <a:solidFill>
                  <a:srgbClr val="1F2930"/>
                </a:solidFill>
                <a:latin typeface="Aptos Serif"/>
              </a:defRPr>
            </a:lvl1pPr>
          </a:lstStyle>
          <a:p>
            <a:pPr algn="l">
              <a:lnSpc>
                <a:spcPct val="105000"/>
              </a:lnSpc>
            </a:pPr>
            <a:r>
              <a:rPr lang="en-US" sz="1730" spc="-17">
                <a:solidFill>
                  <a:srgbClr val="1F2930"/>
                </a:solidFill>
                <a:latin typeface="Aptos Serif"/>
              </a:rPr>
              <a:t>Comparison right title</a:t>
            </a:r>
            <a:endParaRPr/>
          </a:p>
        </p:txBody>
      </p:sp>
      <p:sp>
        <p:nvSpPr>
          <p:cNvPr id="16" name="CCN Comparison row 1"/>
          <p:cNvSpPr/>
          <p:nvPr/>
        </p:nvSpPr>
        <p:spPr>
          <a:xfrm>
            <a:off x="685800" y="3590366"/>
            <a:ext cx="10817352" cy="0"/>
          </a:xfrm>
          <a:prstGeom prst="line">
            <a:avLst/>
          </a:prstGeom>
          <a:noFill/>
          <a:ln w="12700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7" name="CCN Comparison left value 1"/>
          <p:cNvSpPr>
            <a:spLocks noGrp="1"/>
          </p:cNvSpPr>
          <p:nvPr>
            <p:ph type="body" idx="17" hasCustomPrompt="1"/>
          </p:nvPr>
        </p:nvSpPr>
        <p:spPr>
          <a:xfrm>
            <a:off x="685800" y="3736670"/>
            <a:ext cx="4615891" cy="780898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r">
              <a:lnSpc>
                <a:spcPct val="115000"/>
              </a:lnSpc>
              <a:spcBef>
                <a:spcPts val="0"/>
              </a:spcBef>
              <a:buNone/>
              <a:defRPr sz="1000">
                <a:solidFill>
                  <a:srgbClr val="46545E"/>
                </a:solidFill>
                <a:latin typeface="Aptos"/>
              </a:defRPr>
            </a:lvl1pPr>
          </a:lstStyle>
          <a:p>
            <a:pPr algn="r">
              <a:lnSpc>
                <a:spcPct val="115000"/>
              </a:lnSpc>
            </a:pPr>
            <a:r>
              <a:rPr lang="en-US" sz="1000">
                <a:solidFill>
                  <a:srgbClr val="46545E"/>
                </a:solidFill>
                <a:latin typeface="Aptos"/>
              </a:rPr>
              <a:t>Comparison left value</a:t>
            </a:r>
            <a:endParaRPr/>
          </a:p>
        </p:txBody>
      </p:sp>
      <p:sp>
        <p:nvSpPr>
          <p:cNvPr id="18" name="CCN Comparison criterion 1"/>
          <p:cNvSpPr>
            <a:spLocks noGrp="1"/>
          </p:cNvSpPr>
          <p:nvPr>
            <p:ph type="body" idx="11" hasCustomPrompt="1"/>
          </p:nvPr>
        </p:nvSpPr>
        <p:spPr>
          <a:xfrm>
            <a:off x="5545836" y="3773246"/>
            <a:ext cx="1097280" cy="1828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690" b="1" spc="55">
                <a:solidFill>
                  <a:srgbClr val="5E6C75"/>
                </a:solidFill>
                <a:latin typeface="Aptos Display"/>
              </a:defRPr>
            </a:lvl1pPr>
          </a:lstStyle>
          <a:p>
            <a:pPr algn="ctr"/>
            <a:r>
              <a:rPr lang="en-US" sz="690" b="1" spc="55">
                <a:solidFill>
                  <a:srgbClr val="5E6C75"/>
                </a:solidFill>
                <a:latin typeface="Aptos Display"/>
              </a:rPr>
              <a:t>Criterion</a:t>
            </a:r>
            <a:endParaRPr/>
          </a:p>
        </p:txBody>
      </p:sp>
      <p:sp>
        <p:nvSpPr>
          <p:cNvPr id="19" name="CCN Comparison right value 1"/>
          <p:cNvSpPr>
            <a:spLocks noGrp="1"/>
          </p:cNvSpPr>
          <p:nvPr>
            <p:ph type="body" idx="23" hasCustomPrompt="1"/>
          </p:nvPr>
        </p:nvSpPr>
        <p:spPr>
          <a:xfrm>
            <a:off x="6887261" y="3736670"/>
            <a:ext cx="4371746" cy="780898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15000"/>
              </a:lnSpc>
              <a:spcBef>
                <a:spcPts val="0"/>
              </a:spcBef>
              <a:buNone/>
              <a:defRPr sz="1000">
                <a:solidFill>
                  <a:srgbClr val="46545E"/>
                </a:solidFill>
                <a:latin typeface="Aptos"/>
              </a:defRPr>
            </a:lvl1pPr>
          </a:lstStyle>
          <a:p>
            <a:pPr algn="l">
              <a:lnSpc>
                <a:spcPct val="115000"/>
              </a:lnSpc>
            </a:pPr>
            <a:r>
              <a:rPr lang="en-US" sz="1000">
                <a:solidFill>
                  <a:srgbClr val="46545E"/>
                </a:solidFill>
                <a:latin typeface="Aptos"/>
              </a:rPr>
              <a:t>Comparison right value</a:t>
            </a:r>
            <a:endParaRPr/>
          </a:p>
        </p:txBody>
      </p:sp>
      <p:sp>
        <p:nvSpPr>
          <p:cNvPr id="20" name="CCN Comparison row 2"/>
          <p:cNvSpPr/>
          <p:nvPr/>
        </p:nvSpPr>
        <p:spPr>
          <a:xfrm>
            <a:off x="685800" y="4627296"/>
            <a:ext cx="10817352" cy="0"/>
          </a:xfrm>
          <a:prstGeom prst="line">
            <a:avLst/>
          </a:prstGeom>
          <a:noFill/>
          <a:ln w="12700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1" name="CCN Comparison left value 2"/>
          <p:cNvSpPr>
            <a:spLocks noGrp="1"/>
          </p:cNvSpPr>
          <p:nvPr>
            <p:ph type="body" idx="18" hasCustomPrompt="1"/>
          </p:nvPr>
        </p:nvSpPr>
        <p:spPr>
          <a:xfrm>
            <a:off x="685800" y="4773600"/>
            <a:ext cx="4615891" cy="844906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r">
              <a:lnSpc>
                <a:spcPct val="115000"/>
              </a:lnSpc>
              <a:spcBef>
                <a:spcPts val="0"/>
              </a:spcBef>
              <a:buNone/>
              <a:defRPr sz="1000">
                <a:solidFill>
                  <a:srgbClr val="46545E"/>
                </a:solidFill>
                <a:latin typeface="Aptos"/>
              </a:defRPr>
            </a:lvl1pPr>
          </a:lstStyle>
          <a:p>
            <a:pPr algn="r">
              <a:lnSpc>
                <a:spcPct val="115000"/>
              </a:lnSpc>
            </a:pPr>
            <a:r>
              <a:rPr lang="en-US" sz="1000">
                <a:solidFill>
                  <a:srgbClr val="46545E"/>
                </a:solidFill>
                <a:latin typeface="Aptos"/>
              </a:rPr>
              <a:t>Comparison left value</a:t>
            </a:r>
            <a:endParaRPr/>
          </a:p>
        </p:txBody>
      </p:sp>
      <p:sp>
        <p:nvSpPr>
          <p:cNvPr id="22" name="CCN Comparison criterion 2"/>
          <p:cNvSpPr>
            <a:spLocks noGrp="1"/>
          </p:cNvSpPr>
          <p:nvPr>
            <p:ph type="body" idx="12" hasCustomPrompt="1"/>
          </p:nvPr>
        </p:nvSpPr>
        <p:spPr>
          <a:xfrm>
            <a:off x="5545836" y="4810176"/>
            <a:ext cx="1097280" cy="1828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690" b="1" spc="55">
                <a:solidFill>
                  <a:srgbClr val="5E6C75"/>
                </a:solidFill>
                <a:latin typeface="Aptos Display"/>
              </a:defRPr>
            </a:lvl1pPr>
          </a:lstStyle>
          <a:p>
            <a:pPr algn="ctr"/>
            <a:r>
              <a:rPr lang="en-US" sz="690" b="1" spc="55">
                <a:solidFill>
                  <a:srgbClr val="5E6C75"/>
                </a:solidFill>
                <a:latin typeface="Aptos Display"/>
              </a:rPr>
              <a:t>Criterion</a:t>
            </a:r>
            <a:endParaRPr/>
          </a:p>
        </p:txBody>
      </p:sp>
      <p:sp>
        <p:nvSpPr>
          <p:cNvPr id="23" name="CCN Comparison right value 2"/>
          <p:cNvSpPr>
            <a:spLocks noGrp="1"/>
          </p:cNvSpPr>
          <p:nvPr>
            <p:ph type="body" idx="24" hasCustomPrompt="1"/>
          </p:nvPr>
        </p:nvSpPr>
        <p:spPr>
          <a:xfrm>
            <a:off x="6887261" y="4773600"/>
            <a:ext cx="4371746" cy="844906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15000"/>
              </a:lnSpc>
              <a:spcBef>
                <a:spcPts val="0"/>
              </a:spcBef>
              <a:buNone/>
              <a:defRPr sz="1000">
                <a:solidFill>
                  <a:srgbClr val="46545E"/>
                </a:solidFill>
                <a:latin typeface="Aptos"/>
              </a:defRPr>
            </a:lvl1pPr>
          </a:lstStyle>
          <a:p>
            <a:pPr algn="l">
              <a:lnSpc>
                <a:spcPct val="115000"/>
              </a:lnSpc>
            </a:pPr>
            <a:r>
              <a:rPr lang="en-US" sz="1000">
                <a:solidFill>
                  <a:srgbClr val="46545E"/>
                </a:solidFill>
                <a:latin typeface="Aptos"/>
              </a:rPr>
              <a:t>Comparison right value</a:t>
            </a:r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userDrawn="1">
  <p:cSld name="CCN 18 Comparison - 3 criter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CN Eyebrow"/>
          <p:cNvSpPr>
            <a:spLocks noGrp="1"/>
          </p:cNvSpPr>
          <p:nvPr>
            <p:ph type="body" idx="27" hasCustomPrompt="1"/>
          </p:nvPr>
        </p:nvSpPr>
        <p:spPr>
          <a:xfrm>
            <a:off x="685800" y="576072"/>
            <a:ext cx="6858000" cy="16459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790" spc="111">
                <a:solidFill>
                  <a:srgbClr val="5E6C75"/>
                </a:solidFill>
                <a:latin typeface="Aptos Display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790" spc="111">
                <a:solidFill>
                  <a:srgbClr val="5E6C75"/>
                </a:solidFill>
                <a:latin typeface="Aptos Display"/>
              </a:rPr>
              <a:t>Eyebrow</a:t>
            </a:r>
            <a:endParaRPr/>
          </a:p>
        </p:txBody>
      </p:sp>
      <p:sp>
        <p:nvSpPr>
          <p:cNvPr id="4" name="CCN Headline"/>
          <p:cNvSpPr>
            <a:spLocks noGrp="1"/>
          </p:cNvSpPr>
          <p:nvPr>
            <p:ph type="title" hasCustomPrompt="1"/>
          </p:nvPr>
        </p:nvSpPr>
        <p:spPr>
          <a:xfrm>
            <a:off x="685800" y="850392"/>
            <a:ext cx="7132320" cy="899719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06000"/>
              </a:lnSpc>
              <a:spcBef>
                <a:spcPts val="0"/>
              </a:spcBef>
              <a:buNone/>
              <a:defRPr sz="3070" spc="-46">
                <a:solidFill>
                  <a:srgbClr val="1F2930"/>
                </a:solidFill>
                <a:latin typeface="Aptos Serif"/>
              </a:defRPr>
            </a:lvl1pPr>
          </a:lstStyle>
          <a:p>
            <a:pPr algn="l">
              <a:lnSpc>
                <a:spcPct val="106000"/>
              </a:lnSpc>
            </a:pPr>
            <a:r>
              <a:rPr lang="en-US" sz="3070" spc="-46">
                <a:solidFill>
                  <a:srgbClr val="1F2930"/>
                </a:solidFill>
                <a:latin typeface="Aptos Serif"/>
              </a:rPr>
              <a:t>Headline</a:t>
            </a:r>
            <a:endParaRPr/>
          </a:p>
        </p:txBody>
      </p:sp>
      <p:sp>
        <p:nvSpPr>
          <p:cNvPr id="7" name="CCN Comparison recommended field"/>
          <p:cNvSpPr/>
          <p:nvPr/>
        </p:nvSpPr>
        <p:spPr>
          <a:xfrm>
            <a:off x="6643116" y="2687853"/>
            <a:ext cx="4860036" cy="3043124"/>
          </a:xfrm>
          <a:prstGeom prst="rect">
            <a:avLst/>
          </a:prstGeom>
          <a:solidFill>
            <a:srgbClr val="E9EDEF"/>
          </a:solidFill>
          <a:ln w="1270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8" name="CCN Comparison left top"/>
          <p:cNvSpPr/>
          <p:nvPr/>
        </p:nvSpPr>
        <p:spPr>
          <a:xfrm>
            <a:off x="685800" y="2687853"/>
            <a:ext cx="4860036" cy="0"/>
          </a:xfrm>
          <a:prstGeom prst="line">
            <a:avLst/>
          </a:prstGeom>
          <a:noFill/>
          <a:ln w="17018">
            <a:solidFill>
              <a:srgbClr val="B7C3CB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9" name="CCN Comparison axis top"/>
          <p:cNvSpPr/>
          <p:nvPr/>
        </p:nvSpPr>
        <p:spPr>
          <a:xfrm>
            <a:off x="5545836" y="2687853"/>
            <a:ext cx="1097280" cy="0"/>
          </a:xfrm>
          <a:prstGeom prst="line">
            <a:avLst/>
          </a:prstGeom>
          <a:noFill/>
          <a:ln w="17018">
            <a:solidFill>
              <a:srgbClr val="B7C3CB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" name="CCN Comparison right top"/>
          <p:cNvSpPr/>
          <p:nvPr/>
        </p:nvSpPr>
        <p:spPr>
          <a:xfrm>
            <a:off x="6643116" y="2687853"/>
            <a:ext cx="4860036" cy="0"/>
          </a:xfrm>
          <a:prstGeom prst="line">
            <a:avLst/>
          </a:prstGeom>
          <a:noFill/>
          <a:ln w="43942">
            <a:solidFill>
              <a:srgbClr val="3F586A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" name="CCN Comparison left label"/>
          <p:cNvSpPr>
            <a:spLocks noGrp="1"/>
          </p:cNvSpPr>
          <p:nvPr>
            <p:ph type="body" idx="15" hasCustomPrompt="1"/>
          </p:nvPr>
        </p:nvSpPr>
        <p:spPr>
          <a:xfrm>
            <a:off x="685800" y="2852445"/>
            <a:ext cx="4615891" cy="1828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690" b="1" spc="69">
                <a:solidFill>
                  <a:srgbClr val="5E6C75"/>
                </a:solidFill>
                <a:latin typeface="Aptos Display"/>
              </a:defRPr>
            </a:lvl1pPr>
          </a:lstStyle>
          <a:p>
            <a:pPr algn="r">
              <a:lnSpc>
                <a:spcPct val="100000"/>
              </a:lnSpc>
            </a:pPr>
            <a:r>
              <a:rPr lang="en-US" sz="690" b="1" spc="69">
                <a:solidFill>
                  <a:srgbClr val="5E6C75"/>
                </a:solidFill>
                <a:latin typeface="Aptos Display"/>
              </a:rPr>
              <a:t>Comparison left label</a:t>
            </a:r>
            <a:endParaRPr/>
          </a:p>
        </p:txBody>
      </p:sp>
      <p:sp>
        <p:nvSpPr>
          <p:cNvPr id="12" name="CCN Comparison left title"/>
          <p:cNvSpPr>
            <a:spLocks noGrp="1"/>
          </p:cNvSpPr>
          <p:nvPr>
            <p:ph type="body" idx="16" hasCustomPrompt="1"/>
          </p:nvPr>
        </p:nvSpPr>
        <p:spPr>
          <a:xfrm>
            <a:off x="685800" y="3053613"/>
            <a:ext cx="4615891" cy="384048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r">
              <a:lnSpc>
                <a:spcPct val="105000"/>
              </a:lnSpc>
              <a:spcBef>
                <a:spcPts val="0"/>
              </a:spcBef>
              <a:buNone/>
              <a:defRPr sz="1730" spc="-17">
                <a:solidFill>
                  <a:srgbClr val="1F2930"/>
                </a:solidFill>
                <a:latin typeface="Aptos Serif"/>
              </a:defRPr>
            </a:lvl1pPr>
          </a:lstStyle>
          <a:p>
            <a:pPr algn="r">
              <a:lnSpc>
                <a:spcPct val="105000"/>
              </a:lnSpc>
            </a:pPr>
            <a:r>
              <a:rPr lang="en-US" sz="1730" spc="-17">
                <a:solidFill>
                  <a:srgbClr val="1F2930"/>
                </a:solidFill>
                <a:latin typeface="Aptos Serif"/>
              </a:rPr>
              <a:t>Comparison left title</a:t>
            </a:r>
            <a:endParaRPr/>
          </a:p>
        </p:txBody>
      </p:sp>
      <p:sp>
        <p:nvSpPr>
          <p:cNvPr id="13" name="CCN Comparison axis"/>
          <p:cNvSpPr>
            <a:spLocks noGrp="1"/>
          </p:cNvSpPr>
          <p:nvPr>
            <p:ph type="body" idx="10" hasCustomPrompt="1"/>
          </p:nvPr>
        </p:nvSpPr>
        <p:spPr>
          <a:xfrm>
            <a:off x="5545836" y="3346221"/>
            <a:ext cx="1097280" cy="1828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690" b="1" spc="69">
                <a:solidFill>
                  <a:srgbClr val="5E6C75"/>
                </a:solidFill>
                <a:latin typeface="Aptos Display"/>
              </a:defRPr>
            </a:lvl1pPr>
          </a:lstStyle>
          <a:p>
            <a:pPr algn="ctr"/>
            <a:r>
              <a:rPr lang="en-US" sz="690" b="1" spc="69">
                <a:solidFill>
                  <a:srgbClr val="5E6C75"/>
                </a:solidFill>
                <a:latin typeface="Aptos Display"/>
              </a:rPr>
              <a:t>Comparison axis</a:t>
            </a:r>
            <a:endParaRPr/>
          </a:p>
        </p:txBody>
      </p:sp>
      <p:sp>
        <p:nvSpPr>
          <p:cNvPr id="14" name="CCN Comparison right label"/>
          <p:cNvSpPr>
            <a:spLocks noGrp="1"/>
          </p:cNvSpPr>
          <p:nvPr>
            <p:ph type="body" idx="21" hasCustomPrompt="1"/>
          </p:nvPr>
        </p:nvSpPr>
        <p:spPr>
          <a:xfrm>
            <a:off x="6887261" y="2852445"/>
            <a:ext cx="4371746" cy="1828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690" b="1" spc="69">
                <a:solidFill>
                  <a:srgbClr val="3F586A"/>
                </a:solidFill>
                <a:latin typeface="Aptos Display"/>
              </a:defRPr>
            </a:lvl1pPr>
          </a:lstStyle>
          <a:p>
            <a:pPr algn="l"/>
            <a:r>
              <a:rPr lang="en-US" sz="690" b="1" spc="69">
                <a:solidFill>
                  <a:srgbClr val="3F586A"/>
                </a:solidFill>
                <a:latin typeface="Aptos Display"/>
              </a:rPr>
              <a:t>Comparison right label</a:t>
            </a:r>
            <a:endParaRPr/>
          </a:p>
        </p:txBody>
      </p:sp>
      <p:sp>
        <p:nvSpPr>
          <p:cNvPr id="15" name="CCN Comparison right title"/>
          <p:cNvSpPr>
            <a:spLocks noGrp="1"/>
          </p:cNvSpPr>
          <p:nvPr>
            <p:ph type="body" idx="22" hasCustomPrompt="1"/>
          </p:nvPr>
        </p:nvSpPr>
        <p:spPr>
          <a:xfrm>
            <a:off x="6887261" y="3053613"/>
            <a:ext cx="4371746" cy="384048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5000"/>
              </a:lnSpc>
              <a:spcBef>
                <a:spcPts val="0"/>
              </a:spcBef>
              <a:buNone/>
              <a:defRPr sz="1730" spc="-17">
                <a:solidFill>
                  <a:srgbClr val="1F2930"/>
                </a:solidFill>
                <a:latin typeface="Aptos Serif"/>
              </a:defRPr>
            </a:lvl1pPr>
          </a:lstStyle>
          <a:p>
            <a:pPr algn="l">
              <a:lnSpc>
                <a:spcPct val="105000"/>
              </a:lnSpc>
            </a:pPr>
            <a:r>
              <a:rPr lang="en-US" sz="1730" spc="-17">
                <a:solidFill>
                  <a:srgbClr val="1F2930"/>
                </a:solidFill>
                <a:latin typeface="Aptos Serif"/>
              </a:rPr>
              <a:t>Comparison right title</a:t>
            </a:r>
            <a:endParaRPr/>
          </a:p>
        </p:txBody>
      </p:sp>
      <p:sp>
        <p:nvSpPr>
          <p:cNvPr id="16" name="CCN Comparison row 1"/>
          <p:cNvSpPr/>
          <p:nvPr/>
        </p:nvSpPr>
        <p:spPr>
          <a:xfrm>
            <a:off x="685800" y="3590366"/>
            <a:ext cx="10817352" cy="0"/>
          </a:xfrm>
          <a:prstGeom prst="line">
            <a:avLst/>
          </a:prstGeom>
          <a:noFill/>
          <a:ln w="12700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7" name="CCN Comparison left value 1"/>
          <p:cNvSpPr>
            <a:spLocks noGrp="1"/>
          </p:cNvSpPr>
          <p:nvPr>
            <p:ph type="body" idx="17" hasCustomPrompt="1"/>
          </p:nvPr>
        </p:nvSpPr>
        <p:spPr>
          <a:xfrm>
            <a:off x="685800" y="3736670"/>
            <a:ext cx="4615891" cy="43891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r">
              <a:lnSpc>
                <a:spcPct val="115000"/>
              </a:lnSpc>
              <a:spcBef>
                <a:spcPts val="0"/>
              </a:spcBef>
              <a:buNone/>
              <a:defRPr sz="1000">
                <a:solidFill>
                  <a:srgbClr val="46545E"/>
                </a:solidFill>
                <a:latin typeface="Aptos"/>
              </a:defRPr>
            </a:lvl1pPr>
          </a:lstStyle>
          <a:p>
            <a:pPr algn="r">
              <a:lnSpc>
                <a:spcPct val="115000"/>
              </a:lnSpc>
            </a:pPr>
            <a:r>
              <a:rPr lang="en-US" sz="1000">
                <a:solidFill>
                  <a:srgbClr val="46545E"/>
                </a:solidFill>
                <a:latin typeface="Aptos"/>
              </a:rPr>
              <a:t>Comparison left value</a:t>
            </a:r>
            <a:endParaRPr/>
          </a:p>
        </p:txBody>
      </p:sp>
      <p:sp>
        <p:nvSpPr>
          <p:cNvPr id="18" name="CCN Comparison criterion 1"/>
          <p:cNvSpPr>
            <a:spLocks noGrp="1"/>
          </p:cNvSpPr>
          <p:nvPr>
            <p:ph type="body" idx="11" hasCustomPrompt="1"/>
          </p:nvPr>
        </p:nvSpPr>
        <p:spPr>
          <a:xfrm>
            <a:off x="5545836" y="3773246"/>
            <a:ext cx="1097280" cy="1828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690" b="1" spc="55">
                <a:solidFill>
                  <a:srgbClr val="5E6C75"/>
                </a:solidFill>
                <a:latin typeface="Aptos Display"/>
              </a:defRPr>
            </a:lvl1pPr>
          </a:lstStyle>
          <a:p>
            <a:pPr algn="ctr"/>
            <a:r>
              <a:rPr lang="en-US" sz="690" b="1" spc="55">
                <a:solidFill>
                  <a:srgbClr val="5E6C75"/>
                </a:solidFill>
                <a:latin typeface="Aptos Display"/>
              </a:rPr>
              <a:t>Criterion</a:t>
            </a:r>
            <a:endParaRPr/>
          </a:p>
        </p:txBody>
      </p:sp>
      <p:sp>
        <p:nvSpPr>
          <p:cNvPr id="19" name="CCN Comparison right value 1"/>
          <p:cNvSpPr>
            <a:spLocks noGrp="1"/>
          </p:cNvSpPr>
          <p:nvPr>
            <p:ph type="body" idx="23" hasCustomPrompt="1"/>
          </p:nvPr>
        </p:nvSpPr>
        <p:spPr>
          <a:xfrm>
            <a:off x="6887261" y="3736670"/>
            <a:ext cx="4371746" cy="43891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15000"/>
              </a:lnSpc>
              <a:spcBef>
                <a:spcPts val="0"/>
              </a:spcBef>
              <a:buNone/>
              <a:defRPr sz="1000">
                <a:solidFill>
                  <a:srgbClr val="46545E"/>
                </a:solidFill>
                <a:latin typeface="Aptos"/>
              </a:defRPr>
            </a:lvl1pPr>
          </a:lstStyle>
          <a:p>
            <a:pPr algn="l">
              <a:lnSpc>
                <a:spcPct val="115000"/>
              </a:lnSpc>
            </a:pPr>
            <a:r>
              <a:rPr lang="en-US" sz="1000">
                <a:solidFill>
                  <a:srgbClr val="46545E"/>
                </a:solidFill>
                <a:latin typeface="Aptos"/>
              </a:rPr>
              <a:t>Comparison right value</a:t>
            </a:r>
            <a:endParaRPr/>
          </a:p>
        </p:txBody>
      </p:sp>
      <p:sp>
        <p:nvSpPr>
          <p:cNvPr id="20" name="CCN Comparison row 2"/>
          <p:cNvSpPr/>
          <p:nvPr/>
        </p:nvSpPr>
        <p:spPr>
          <a:xfrm>
            <a:off x="685800" y="4303903"/>
            <a:ext cx="10817352" cy="0"/>
          </a:xfrm>
          <a:prstGeom prst="line">
            <a:avLst/>
          </a:prstGeom>
          <a:noFill/>
          <a:ln w="12700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1" name="CCN Comparison left value 2"/>
          <p:cNvSpPr>
            <a:spLocks noGrp="1"/>
          </p:cNvSpPr>
          <p:nvPr>
            <p:ph type="body" idx="18" hasCustomPrompt="1"/>
          </p:nvPr>
        </p:nvSpPr>
        <p:spPr>
          <a:xfrm>
            <a:off x="685800" y="4450207"/>
            <a:ext cx="4615891" cy="43891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r">
              <a:lnSpc>
                <a:spcPct val="115000"/>
              </a:lnSpc>
              <a:spcBef>
                <a:spcPts val="0"/>
              </a:spcBef>
              <a:buNone/>
              <a:defRPr sz="1000">
                <a:solidFill>
                  <a:srgbClr val="46545E"/>
                </a:solidFill>
                <a:latin typeface="Aptos"/>
              </a:defRPr>
            </a:lvl1pPr>
          </a:lstStyle>
          <a:p>
            <a:pPr algn="r">
              <a:lnSpc>
                <a:spcPct val="115000"/>
              </a:lnSpc>
            </a:pPr>
            <a:r>
              <a:rPr lang="en-US" sz="1000">
                <a:solidFill>
                  <a:srgbClr val="46545E"/>
                </a:solidFill>
                <a:latin typeface="Aptos"/>
              </a:rPr>
              <a:t>Comparison left value</a:t>
            </a:r>
            <a:endParaRPr/>
          </a:p>
        </p:txBody>
      </p:sp>
      <p:sp>
        <p:nvSpPr>
          <p:cNvPr id="22" name="CCN Comparison criterion 2"/>
          <p:cNvSpPr>
            <a:spLocks noGrp="1"/>
          </p:cNvSpPr>
          <p:nvPr>
            <p:ph type="body" idx="12" hasCustomPrompt="1"/>
          </p:nvPr>
        </p:nvSpPr>
        <p:spPr>
          <a:xfrm>
            <a:off x="5545836" y="4486783"/>
            <a:ext cx="1097280" cy="1828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690" b="1" spc="55">
                <a:solidFill>
                  <a:srgbClr val="5E6C75"/>
                </a:solidFill>
                <a:latin typeface="Aptos Display"/>
              </a:defRPr>
            </a:lvl1pPr>
          </a:lstStyle>
          <a:p>
            <a:pPr algn="ctr"/>
            <a:r>
              <a:rPr lang="en-US" sz="690" b="1" spc="55">
                <a:solidFill>
                  <a:srgbClr val="5E6C75"/>
                </a:solidFill>
                <a:latin typeface="Aptos Display"/>
              </a:rPr>
              <a:t>Criterion</a:t>
            </a:r>
            <a:endParaRPr/>
          </a:p>
        </p:txBody>
      </p:sp>
      <p:sp>
        <p:nvSpPr>
          <p:cNvPr id="23" name="CCN Comparison right value 2"/>
          <p:cNvSpPr>
            <a:spLocks noGrp="1"/>
          </p:cNvSpPr>
          <p:nvPr>
            <p:ph type="body" idx="24" hasCustomPrompt="1"/>
          </p:nvPr>
        </p:nvSpPr>
        <p:spPr>
          <a:xfrm>
            <a:off x="6887261" y="4450207"/>
            <a:ext cx="4371746" cy="43891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15000"/>
              </a:lnSpc>
              <a:spcBef>
                <a:spcPts val="0"/>
              </a:spcBef>
              <a:buNone/>
              <a:defRPr sz="1000">
                <a:solidFill>
                  <a:srgbClr val="46545E"/>
                </a:solidFill>
                <a:latin typeface="Aptos"/>
              </a:defRPr>
            </a:lvl1pPr>
          </a:lstStyle>
          <a:p>
            <a:pPr algn="l">
              <a:lnSpc>
                <a:spcPct val="115000"/>
              </a:lnSpc>
            </a:pPr>
            <a:r>
              <a:rPr lang="en-US" sz="1000">
                <a:solidFill>
                  <a:srgbClr val="46545E"/>
                </a:solidFill>
                <a:latin typeface="Aptos"/>
              </a:rPr>
              <a:t>Comparison right value</a:t>
            </a:r>
            <a:endParaRPr/>
          </a:p>
        </p:txBody>
      </p:sp>
      <p:sp>
        <p:nvSpPr>
          <p:cNvPr id="24" name="CCN Comparison row 3"/>
          <p:cNvSpPr/>
          <p:nvPr/>
        </p:nvSpPr>
        <p:spPr>
          <a:xfrm>
            <a:off x="685800" y="5017440"/>
            <a:ext cx="10817352" cy="0"/>
          </a:xfrm>
          <a:prstGeom prst="line">
            <a:avLst/>
          </a:prstGeom>
          <a:noFill/>
          <a:ln w="12700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5" name="CCN Comparison left value 3"/>
          <p:cNvSpPr>
            <a:spLocks noGrp="1"/>
          </p:cNvSpPr>
          <p:nvPr>
            <p:ph type="body" idx="19" hasCustomPrompt="1"/>
          </p:nvPr>
        </p:nvSpPr>
        <p:spPr>
          <a:xfrm>
            <a:off x="685800" y="5163744"/>
            <a:ext cx="4615891" cy="521513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r">
              <a:lnSpc>
                <a:spcPct val="115000"/>
              </a:lnSpc>
              <a:spcBef>
                <a:spcPts val="0"/>
              </a:spcBef>
              <a:buNone/>
              <a:defRPr sz="1000">
                <a:solidFill>
                  <a:srgbClr val="46545E"/>
                </a:solidFill>
                <a:latin typeface="Aptos"/>
              </a:defRPr>
            </a:lvl1pPr>
          </a:lstStyle>
          <a:p>
            <a:pPr algn="r">
              <a:lnSpc>
                <a:spcPct val="115000"/>
              </a:lnSpc>
            </a:pPr>
            <a:r>
              <a:rPr lang="en-US" sz="1000">
                <a:solidFill>
                  <a:srgbClr val="46545E"/>
                </a:solidFill>
                <a:latin typeface="Aptos"/>
              </a:rPr>
              <a:t>Comparison left value</a:t>
            </a:r>
            <a:endParaRPr/>
          </a:p>
        </p:txBody>
      </p:sp>
      <p:sp>
        <p:nvSpPr>
          <p:cNvPr id="26" name="CCN Comparison criterion 3"/>
          <p:cNvSpPr>
            <a:spLocks noGrp="1"/>
          </p:cNvSpPr>
          <p:nvPr>
            <p:ph type="body" idx="13" hasCustomPrompt="1"/>
          </p:nvPr>
        </p:nvSpPr>
        <p:spPr>
          <a:xfrm>
            <a:off x="5545836" y="5200320"/>
            <a:ext cx="1097280" cy="1828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690" b="1" spc="55">
                <a:solidFill>
                  <a:srgbClr val="5E6C75"/>
                </a:solidFill>
                <a:latin typeface="Aptos Display"/>
              </a:defRPr>
            </a:lvl1pPr>
          </a:lstStyle>
          <a:p>
            <a:pPr algn="ctr"/>
            <a:r>
              <a:rPr lang="en-US" sz="690" b="1" spc="55">
                <a:solidFill>
                  <a:srgbClr val="5E6C75"/>
                </a:solidFill>
                <a:latin typeface="Aptos Display"/>
              </a:rPr>
              <a:t>Criterion</a:t>
            </a:r>
            <a:endParaRPr/>
          </a:p>
        </p:txBody>
      </p:sp>
      <p:sp>
        <p:nvSpPr>
          <p:cNvPr id="27" name="CCN Comparison right value 3"/>
          <p:cNvSpPr>
            <a:spLocks noGrp="1"/>
          </p:cNvSpPr>
          <p:nvPr>
            <p:ph type="body" idx="25" hasCustomPrompt="1"/>
          </p:nvPr>
        </p:nvSpPr>
        <p:spPr>
          <a:xfrm>
            <a:off x="6887261" y="5163744"/>
            <a:ext cx="4371746" cy="521513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15000"/>
              </a:lnSpc>
              <a:spcBef>
                <a:spcPts val="0"/>
              </a:spcBef>
              <a:buNone/>
              <a:defRPr sz="1000">
                <a:solidFill>
                  <a:srgbClr val="46545E"/>
                </a:solidFill>
                <a:latin typeface="Aptos"/>
              </a:defRPr>
            </a:lvl1pPr>
          </a:lstStyle>
          <a:p>
            <a:pPr algn="l">
              <a:lnSpc>
                <a:spcPct val="115000"/>
              </a:lnSpc>
            </a:pPr>
            <a:r>
              <a:rPr lang="en-US" sz="1000">
                <a:solidFill>
                  <a:srgbClr val="46545E"/>
                </a:solidFill>
                <a:latin typeface="Aptos"/>
              </a:rPr>
              <a:t>Comparison right value</a:t>
            </a:r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userDrawn="1">
  <p:cSld name="CCN 18 Comparison - 4 criter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CN Eyebrow"/>
          <p:cNvSpPr>
            <a:spLocks noGrp="1"/>
          </p:cNvSpPr>
          <p:nvPr>
            <p:ph type="body" idx="27" hasCustomPrompt="1"/>
          </p:nvPr>
        </p:nvSpPr>
        <p:spPr>
          <a:xfrm>
            <a:off x="685800" y="576072"/>
            <a:ext cx="6858000" cy="16459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790" spc="111">
                <a:solidFill>
                  <a:srgbClr val="5E6C75"/>
                </a:solidFill>
                <a:latin typeface="Aptos Display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790" spc="111">
                <a:solidFill>
                  <a:srgbClr val="5E6C75"/>
                </a:solidFill>
                <a:latin typeface="Aptos Display"/>
              </a:rPr>
              <a:t>Eyebrow</a:t>
            </a:r>
            <a:endParaRPr/>
          </a:p>
        </p:txBody>
      </p:sp>
      <p:sp>
        <p:nvSpPr>
          <p:cNvPr id="4" name="CCN Headline"/>
          <p:cNvSpPr>
            <a:spLocks noGrp="1"/>
          </p:cNvSpPr>
          <p:nvPr>
            <p:ph type="title" hasCustomPrompt="1"/>
          </p:nvPr>
        </p:nvSpPr>
        <p:spPr>
          <a:xfrm>
            <a:off x="685800" y="850392"/>
            <a:ext cx="7132320" cy="899719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06000"/>
              </a:lnSpc>
              <a:spcBef>
                <a:spcPts val="0"/>
              </a:spcBef>
              <a:buNone/>
              <a:defRPr sz="3070" spc="-46">
                <a:solidFill>
                  <a:srgbClr val="1F2930"/>
                </a:solidFill>
                <a:latin typeface="Aptos Serif"/>
              </a:defRPr>
            </a:lvl1pPr>
          </a:lstStyle>
          <a:p>
            <a:pPr algn="l">
              <a:lnSpc>
                <a:spcPct val="106000"/>
              </a:lnSpc>
            </a:pPr>
            <a:r>
              <a:rPr lang="en-US" sz="3070" spc="-46">
                <a:solidFill>
                  <a:srgbClr val="1F2930"/>
                </a:solidFill>
                <a:latin typeface="Aptos Serif"/>
              </a:rPr>
              <a:t>Headline</a:t>
            </a:r>
            <a:endParaRPr/>
          </a:p>
        </p:txBody>
      </p:sp>
      <p:sp>
        <p:nvSpPr>
          <p:cNvPr id="7" name="CCN Comparison recommended field"/>
          <p:cNvSpPr/>
          <p:nvPr/>
        </p:nvSpPr>
        <p:spPr>
          <a:xfrm>
            <a:off x="6643116" y="2687853"/>
            <a:ext cx="4860036" cy="2976372"/>
          </a:xfrm>
          <a:prstGeom prst="rect">
            <a:avLst/>
          </a:prstGeom>
          <a:solidFill>
            <a:srgbClr val="E9EDEF"/>
          </a:solidFill>
          <a:ln w="1270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8" name="CCN Comparison left top"/>
          <p:cNvSpPr/>
          <p:nvPr/>
        </p:nvSpPr>
        <p:spPr>
          <a:xfrm>
            <a:off x="685800" y="2687853"/>
            <a:ext cx="4860036" cy="0"/>
          </a:xfrm>
          <a:prstGeom prst="line">
            <a:avLst/>
          </a:prstGeom>
          <a:noFill/>
          <a:ln w="17018">
            <a:solidFill>
              <a:srgbClr val="B7C3CB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9" name="CCN Comparison axis top"/>
          <p:cNvSpPr/>
          <p:nvPr/>
        </p:nvSpPr>
        <p:spPr>
          <a:xfrm>
            <a:off x="5545836" y="2687853"/>
            <a:ext cx="1097280" cy="0"/>
          </a:xfrm>
          <a:prstGeom prst="line">
            <a:avLst/>
          </a:prstGeom>
          <a:noFill/>
          <a:ln w="17018">
            <a:solidFill>
              <a:srgbClr val="B7C3CB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" name="CCN Comparison right top"/>
          <p:cNvSpPr/>
          <p:nvPr/>
        </p:nvSpPr>
        <p:spPr>
          <a:xfrm>
            <a:off x="6643116" y="2687853"/>
            <a:ext cx="4860036" cy="0"/>
          </a:xfrm>
          <a:prstGeom prst="line">
            <a:avLst/>
          </a:prstGeom>
          <a:noFill/>
          <a:ln w="43942">
            <a:solidFill>
              <a:srgbClr val="3F586A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" name="CCN Comparison left label"/>
          <p:cNvSpPr>
            <a:spLocks noGrp="1"/>
          </p:cNvSpPr>
          <p:nvPr>
            <p:ph type="body" idx="15" hasCustomPrompt="1"/>
          </p:nvPr>
        </p:nvSpPr>
        <p:spPr>
          <a:xfrm>
            <a:off x="685800" y="2852445"/>
            <a:ext cx="4615891" cy="1828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690" b="1" spc="69">
                <a:solidFill>
                  <a:srgbClr val="5E6C75"/>
                </a:solidFill>
                <a:latin typeface="Aptos Display"/>
              </a:defRPr>
            </a:lvl1pPr>
          </a:lstStyle>
          <a:p>
            <a:pPr algn="r">
              <a:lnSpc>
                <a:spcPct val="100000"/>
              </a:lnSpc>
            </a:pPr>
            <a:r>
              <a:rPr lang="en-US" sz="690" b="1" spc="69">
                <a:solidFill>
                  <a:srgbClr val="5E6C75"/>
                </a:solidFill>
                <a:latin typeface="Aptos Display"/>
              </a:rPr>
              <a:t>Comparison left label</a:t>
            </a:r>
            <a:endParaRPr/>
          </a:p>
        </p:txBody>
      </p:sp>
      <p:sp>
        <p:nvSpPr>
          <p:cNvPr id="12" name="CCN Comparison left title"/>
          <p:cNvSpPr>
            <a:spLocks noGrp="1"/>
          </p:cNvSpPr>
          <p:nvPr>
            <p:ph type="body" idx="16" hasCustomPrompt="1"/>
          </p:nvPr>
        </p:nvSpPr>
        <p:spPr>
          <a:xfrm>
            <a:off x="685800" y="3053613"/>
            <a:ext cx="4615891" cy="384048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r">
              <a:lnSpc>
                <a:spcPct val="105000"/>
              </a:lnSpc>
              <a:spcBef>
                <a:spcPts val="0"/>
              </a:spcBef>
              <a:buNone/>
              <a:defRPr sz="1730" spc="-17">
                <a:solidFill>
                  <a:srgbClr val="1F2930"/>
                </a:solidFill>
                <a:latin typeface="Aptos Serif"/>
              </a:defRPr>
            </a:lvl1pPr>
          </a:lstStyle>
          <a:p>
            <a:pPr algn="r">
              <a:lnSpc>
                <a:spcPct val="105000"/>
              </a:lnSpc>
            </a:pPr>
            <a:r>
              <a:rPr lang="en-US" sz="1730" spc="-17">
                <a:solidFill>
                  <a:srgbClr val="1F2930"/>
                </a:solidFill>
                <a:latin typeface="Aptos Serif"/>
              </a:rPr>
              <a:t>Comparison left title</a:t>
            </a:r>
            <a:endParaRPr/>
          </a:p>
        </p:txBody>
      </p:sp>
      <p:sp>
        <p:nvSpPr>
          <p:cNvPr id="13" name="CCN Comparison axis"/>
          <p:cNvSpPr>
            <a:spLocks noGrp="1"/>
          </p:cNvSpPr>
          <p:nvPr>
            <p:ph type="body" idx="10" hasCustomPrompt="1"/>
          </p:nvPr>
        </p:nvSpPr>
        <p:spPr>
          <a:xfrm>
            <a:off x="5545836" y="3346221"/>
            <a:ext cx="1097280" cy="1828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690" b="1" spc="69">
                <a:solidFill>
                  <a:srgbClr val="5E6C75"/>
                </a:solidFill>
                <a:latin typeface="Aptos Display"/>
              </a:defRPr>
            </a:lvl1pPr>
          </a:lstStyle>
          <a:p>
            <a:pPr algn="ctr"/>
            <a:r>
              <a:rPr lang="en-US" sz="690" b="1" spc="69">
                <a:solidFill>
                  <a:srgbClr val="5E6C75"/>
                </a:solidFill>
                <a:latin typeface="Aptos Display"/>
              </a:rPr>
              <a:t>Comparison axis</a:t>
            </a:r>
            <a:endParaRPr/>
          </a:p>
        </p:txBody>
      </p:sp>
      <p:sp>
        <p:nvSpPr>
          <p:cNvPr id="14" name="CCN Comparison right label"/>
          <p:cNvSpPr>
            <a:spLocks noGrp="1"/>
          </p:cNvSpPr>
          <p:nvPr>
            <p:ph type="body" idx="21" hasCustomPrompt="1"/>
          </p:nvPr>
        </p:nvSpPr>
        <p:spPr>
          <a:xfrm>
            <a:off x="6887261" y="2852445"/>
            <a:ext cx="4371746" cy="1828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690" b="1" spc="69">
                <a:solidFill>
                  <a:srgbClr val="3F586A"/>
                </a:solidFill>
                <a:latin typeface="Aptos Display"/>
              </a:defRPr>
            </a:lvl1pPr>
          </a:lstStyle>
          <a:p>
            <a:pPr algn="l"/>
            <a:r>
              <a:rPr lang="en-US" sz="690" b="1" spc="69">
                <a:solidFill>
                  <a:srgbClr val="3F586A"/>
                </a:solidFill>
                <a:latin typeface="Aptos Display"/>
              </a:rPr>
              <a:t>Comparison right label</a:t>
            </a:r>
            <a:endParaRPr/>
          </a:p>
        </p:txBody>
      </p:sp>
      <p:sp>
        <p:nvSpPr>
          <p:cNvPr id="15" name="CCN Comparison right title"/>
          <p:cNvSpPr>
            <a:spLocks noGrp="1"/>
          </p:cNvSpPr>
          <p:nvPr>
            <p:ph type="body" idx="22" hasCustomPrompt="1"/>
          </p:nvPr>
        </p:nvSpPr>
        <p:spPr>
          <a:xfrm>
            <a:off x="6887261" y="3053613"/>
            <a:ext cx="4371746" cy="384048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5000"/>
              </a:lnSpc>
              <a:spcBef>
                <a:spcPts val="0"/>
              </a:spcBef>
              <a:buNone/>
              <a:defRPr sz="1730" spc="-17">
                <a:solidFill>
                  <a:srgbClr val="1F2930"/>
                </a:solidFill>
                <a:latin typeface="Aptos Serif"/>
              </a:defRPr>
            </a:lvl1pPr>
          </a:lstStyle>
          <a:p>
            <a:pPr algn="l">
              <a:lnSpc>
                <a:spcPct val="105000"/>
              </a:lnSpc>
            </a:pPr>
            <a:r>
              <a:rPr lang="en-US" sz="1730" spc="-17">
                <a:solidFill>
                  <a:srgbClr val="1F2930"/>
                </a:solidFill>
                <a:latin typeface="Aptos Serif"/>
              </a:rPr>
              <a:t>Comparison right title</a:t>
            </a:r>
            <a:endParaRPr/>
          </a:p>
        </p:txBody>
      </p:sp>
      <p:sp>
        <p:nvSpPr>
          <p:cNvPr id="16" name="CCN Comparison row 1"/>
          <p:cNvSpPr/>
          <p:nvPr/>
        </p:nvSpPr>
        <p:spPr>
          <a:xfrm>
            <a:off x="685800" y="3590366"/>
            <a:ext cx="10817352" cy="0"/>
          </a:xfrm>
          <a:prstGeom prst="line">
            <a:avLst/>
          </a:prstGeom>
          <a:noFill/>
          <a:ln w="12700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7" name="CCN Comparison left value 1"/>
          <p:cNvSpPr>
            <a:spLocks noGrp="1"/>
          </p:cNvSpPr>
          <p:nvPr>
            <p:ph type="body" idx="17" hasCustomPrompt="1"/>
          </p:nvPr>
        </p:nvSpPr>
        <p:spPr>
          <a:xfrm>
            <a:off x="685800" y="3736670"/>
            <a:ext cx="4615891" cy="43891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r">
              <a:lnSpc>
                <a:spcPct val="115000"/>
              </a:lnSpc>
              <a:spcBef>
                <a:spcPts val="0"/>
              </a:spcBef>
              <a:buNone/>
              <a:defRPr sz="1000">
                <a:solidFill>
                  <a:srgbClr val="46545E"/>
                </a:solidFill>
                <a:latin typeface="Aptos"/>
              </a:defRPr>
            </a:lvl1pPr>
          </a:lstStyle>
          <a:p>
            <a:pPr algn="r">
              <a:lnSpc>
                <a:spcPct val="115000"/>
              </a:lnSpc>
            </a:pPr>
            <a:r>
              <a:rPr lang="en-US" sz="1000">
                <a:solidFill>
                  <a:srgbClr val="46545E"/>
                </a:solidFill>
                <a:latin typeface="Aptos"/>
              </a:rPr>
              <a:t>Comparison left value</a:t>
            </a:r>
            <a:endParaRPr/>
          </a:p>
        </p:txBody>
      </p:sp>
      <p:sp>
        <p:nvSpPr>
          <p:cNvPr id="18" name="CCN Comparison criterion 1"/>
          <p:cNvSpPr>
            <a:spLocks noGrp="1"/>
          </p:cNvSpPr>
          <p:nvPr>
            <p:ph type="body" idx="11" hasCustomPrompt="1"/>
          </p:nvPr>
        </p:nvSpPr>
        <p:spPr>
          <a:xfrm>
            <a:off x="5545836" y="3773246"/>
            <a:ext cx="1097280" cy="1828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690" b="1" spc="55">
                <a:solidFill>
                  <a:srgbClr val="5E6C75"/>
                </a:solidFill>
                <a:latin typeface="Aptos Display"/>
              </a:defRPr>
            </a:lvl1pPr>
          </a:lstStyle>
          <a:p>
            <a:pPr algn="ctr"/>
            <a:r>
              <a:rPr lang="en-US" sz="690" b="1" spc="55">
                <a:solidFill>
                  <a:srgbClr val="5E6C75"/>
                </a:solidFill>
                <a:latin typeface="Aptos Display"/>
              </a:rPr>
              <a:t>Criterion</a:t>
            </a:r>
            <a:endParaRPr/>
          </a:p>
        </p:txBody>
      </p:sp>
      <p:sp>
        <p:nvSpPr>
          <p:cNvPr id="19" name="CCN Comparison right value 1"/>
          <p:cNvSpPr>
            <a:spLocks noGrp="1"/>
          </p:cNvSpPr>
          <p:nvPr>
            <p:ph type="body" idx="23" hasCustomPrompt="1"/>
          </p:nvPr>
        </p:nvSpPr>
        <p:spPr>
          <a:xfrm>
            <a:off x="6887261" y="3736670"/>
            <a:ext cx="4371746" cy="43891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15000"/>
              </a:lnSpc>
              <a:spcBef>
                <a:spcPts val="0"/>
              </a:spcBef>
              <a:buNone/>
              <a:defRPr sz="1000">
                <a:solidFill>
                  <a:srgbClr val="46545E"/>
                </a:solidFill>
                <a:latin typeface="Aptos"/>
              </a:defRPr>
            </a:lvl1pPr>
          </a:lstStyle>
          <a:p>
            <a:pPr algn="l">
              <a:lnSpc>
                <a:spcPct val="115000"/>
              </a:lnSpc>
            </a:pPr>
            <a:r>
              <a:rPr lang="en-US" sz="1000">
                <a:solidFill>
                  <a:srgbClr val="46545E"/>
                </a:solidFill>
                <a:latin typeface="Aptos"/>
              </a:rPr>
              <a:t>Comparison right value</a:t>
            </a:r>
            <a:endParaRPr/>
          </a:p>
        </p:txBody>
      </p:sp>
      <p:sp>
        <p:nvSpPr>
          <p:cNvPr id="20" name="CCN Comparison row 2"/>
          <p:cNvSpPr/>
          <p:nvPr/>
        </p:nvSpPr>
        <p:spPr>
          <a:xfrm>
            <a:off x="685800" y="4108831"/>
            <a:ext cx="10817352" cy="0"/>
          </a:xfrm>
          <a:prstGeom prst="line">
            <a:avLst/>
          </a:prstGeom>
          <a:noFill/>
          <a:ln w="12700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1" name="CCN Comparison left value 2"/>
          <p:cNvSpPr>
            <a:spLocks noGrp="1"/>
          </p:cNvSpPr>
          <p:nvPr>
            <p:ph type="body" idx="18" hasCustomPrompt="1"/>
          </p:nvPr>
        </p:nvSpPr>
        <p:spPr>
          <a:xfrm>
            <a:off x="685800" y="4255135"/>
            <a:ext cx="4615891" cy="43891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r">
              <a:lnSpc>
                <a:spcPct val="115000"/>
              </a:lnSpc>
              <a:spcBef>
                <a:spcPts val="0"/>
              </a:spcBef>
              <a:buNone/>
              <a:defRPr sz="1000">
                <a:solidFill>
                  <a:srgbClr val="46545E"/>
                </a:solidFill>
                <a:latin typeface="Aptos"/>
              </a:defRPr>
            </a:lvl1pPr>
          </a:lstStyle>
          <a:p>
            <a:pPr algn="r">
              <a:lnSpc>
                <a:spcPct val="115000"/>
              </a:lnSpc>
            </a:pPr>
            <a:r>
              <a:rPr lang="en-US" sz="1000">
                <a:solidFill>
                  <a:srgbClr val="46545E"/>
                </a:solidFill>
                <a:latin typeface="Aptos"/>
              </a:rPr>
              <a:t>Comparison left value</a:t>
            </a:r>
            <a:endParaRPr/>
          </a:p>
        </p:txBody>
      </p:sp>
      <p:sp>
        <p:nvSpPr>
          <p:cNvPr id="22" name="CCN Comparison criterion 2"/>
          <p:cNvSpPr>
            <a:spLocks noGrp="1"/>
          </p:cNvSpPr>
          <p:nvPr>
            <p:ph type="body" idx="12" hasCustomPrompt="1"/>
          </p:nvPr>
        </p:nvSpPr>
        <p:spPr>
          <a:xfrm>
            <a:off x="5545836" y="4291711"/>
            <a:ext cx="1097280" cy="1828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690" b="1" spc="55">
                <a:solidFill>
                  <a:srgbClr val="5E6C75"/>
                </a:solidFill>
                <a:latin typeface="Aptos Display"/>
              </a:defRPr>
            </a:lvl1pPr>
          </a:lstStyle>
          <a:p>
            <a:pPr algn="ctr"/>
            <a:r>
              <a:rPr lang="en-US" sz="690" b="1" spc="55">
                <a:solidFill>
                  <a:srgbClr val="5E6C75"/>
                </a:solidFill>
                <a:latin typeface="Aptos Display"/>
              </a:rPr>
              <a:t>Criterion</a:t>
            </a:r>
            <a:endParaRPr/>
          </a:p>
        </p:txBody>
      </p:sp>
      <p:sp>
        <p:nvSpPr>
          <p:cNvPr id="23" name="CCN Comparison right value 2"/>
          <p:cNvSpPr>
            <a:spLocks noGrp="1"/>
          </p:cNvSpPr>
          <p:nvPr>
            <p:ph type="body" idx="24" hasCustomPrompt="1"/>
          </p:nvPr>
        </p:nvSpPr>
        <p:spPr>
          <a:xfrm>
            <a:off x="6887261" y="4255135"/>
            <a:ext cx="4371746" cy="43891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15000"/>
              </a:lnSpc>
              <a:spcBef>
                <a:spcPts val="0"/>
              </a:spcBef>
              <a:buNone/>
              <a:defRPr sz="1000">
                <a:solidFill>
                  <a:srgbClr val="46545E"/>
                </a:solidFill>
                <a:latin typeface="Aptos"/>
              </a:defRPr>
            </a:lvl1pPr>
          </a:lstStyle>
          <a:p>
            <a:pPr algn="l">
              <a:lnSpc>
                <a:spcPct val="115000"/>
              </a:lnSpc>
            </a:pPr>
            <a:r>
              <a:rPr lang="en-US" sz="1000">
                <a:solidFill>
                  <a:srgbClr val="46545E"/>
                </a:solidFill>
                <a:latin typeface="Aptos"/>
              </a:rPr>
              <a:t>Comparison right value</a:t>
            </a:r>
            <a:endParaRPr/>
          </a:p>
        </p:txBody>
      </p:sp>
      <p:sp>
        <p:nvSpPr>
          <p:cNvPr id="24" name="CCN Comparison row 3"/>
          <p:cNvSpPr/>
          <p:nvPr/>
        </p:nvSpPr>
        <p:spPr>
          <a:xfrm>
            <a:off x="685800" y="4627296"/>
            <a:ext cx="10817352" cy="0"/>
          </a:xfrm>
          <a:prstGeom prst="line">
            <a:avLst/>
          </a:prstGeom>
          <a:noFill/>
          <a:ln w="12700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5" name="CCN Comparison left value 3"/>
          <p:cNvSpPr>
            <a:spLocks noGrp="1"/>
          </p:cNvSpPr>
          <p:nvPr>
            <p:ph type="body" idx="19" hasCustomPrompt="1"/>
          </p:nvPr>
        </p:nvSpPr>
        <p:spPr>
          <a:xfrm>
            <a:off x="685800" y="4773600"/>
            <a:ext cx="4615891" cy="43891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r">
              <a:lnSpc>
                <a:spcPct val="115000"/>
              </a:lnSpc>
              <a:spcBef>
                <a:spcPts val="0"/>
              </a:spcBef>
              <a:buNone/>
              <a:defRPr sz="1000">
                <a:solidFill>
                  <a:srgbClr val="46545E"/>
                </a:solidFill>
                <a:latin typeface="Aptos"/>
              </a:defRPr>
            </a:lvl1pPr>
          </a:lstStyle>
          <a:p>
            <a:pPr algn="r">
              <a:lnSpc>
                <a:spcPct val="115000"/>
              </a:lnSpc>
            </a:pPr>
            <a:r>
              <a:rPr lang="en-US" sz="1000">
                <a:solidFill>
                  <a:srgbClr val="46545E"/>
                </a:solidFill>
                <a:latin typeface="Aptos"/>
              </a:rPr>
              <a:t>Comparison left value</a:t>
            </a:r>
            <a:endParaRPr/>
          </a:p>
        </p:txBody>
      </p:sp>
      <p:sp>
        <p:nvSpPr>
          <p:cNvPr id="26" name="CCN Comparison criterion 3"/>
          <p:cNvSpPr>
            <a:spLocks noGrp="1"/>
          </p:cNvSpPr>
          <p:nvPr>
            <p:ph type="body" idx="13" hasCustomPrompt="1"/>
          </p:nvPr>
        </p:nvSpPr>
        <p:spPr>
          <a:xfrm>
            <a:off x="5545836" y="4810176"/>
            <a:ext cx="1097280" cy="1828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690" b="1" spc="55">
                <a:solidFill>
                  <a:srgbClr val="5E6C75"/>
                </a:solidFill>
                <a:latin typeface="Aptos Display"/>
              </a:defRPr>
            </a:lvl1pPr>
          </a:lstStyle>
          <a:p>
            <a:pPr algn="ctr"/>
            <a:r>
              <a:rPr lang="en-US" sz="690" b="1" spc="55">
                <a:solidFill>
                  <a:srgbClr val="5E6C75"/>
                </a:solidFill>
                <a:latin typeface="Aptos Display"/>
              </a:rPr>
              <a:t>Criterion</a:t>
            </a:r>
            <a:endParaRPr/>
          </a:p>
        </p:txBody>
      </p:sp>
      <p:sp>
        <p:nvSpPr>
          <p:cNvPr id="27" name="CCN Comparison right value 3"/>
          <p:cNvSpPr>
            <a:spLocks noGrp="1"/>
          </p:cNvSpPr>
          <p:nvPr>
            <p:ph type="body" idx="25" hasCustomPrompt="1"/>
          </p:nvPr>
        </p:nvSpPr>
        <p:spPr>
          <a:xfrm>
            <a:off x="6887261" y="4773600"/>
            <a:ext cx="4371746" cy="43891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15000"/>
              </a:lnSpc>
              <a:spcBef>
                <a:spcPts val="0"/>
              </a:spcBef>
              <a:buNone/>
              <a:defRPr sz="1000">
                <a:solidFill>
                  <a:srgbClr val="46545E"/>
                </a:solidFill>
                <a:latin typeface="Aptos"/>
              </a:defRPr>
            </a:lvl1pPr>
          </a:lstStyle>
          <a:p>
            <a:pPr algn="l">
              <a:lnSpc>
                <a:spcPct val="115000"/>
              </a:lnSpc>
            </a:pPr>
            <a:r>
              <a:rPr lang="en-US" sz="1000">
                <a:solidFill>
                  <a:srgbClr val="46545E"/>
                </a:solidFill>
                <a:latin typeface="Aptos"/>
              </a:rPr>
              <a:t>Comparison right value</a:t>
            </a:r>
            <a:endParaRPr/>
          </a:p>
        </p:txBody>
      </p:sp>
      <p:sp>
        <p:nvSpPr>
          <p:cNvPr id="28" name="CCN Comparison row 4"/>
          <p:cNvSpPr/>
          <p:nvPr/>
        </p:nvSpPr>
        <p:spPr>
          <a:xfrm>
            <a:off x="685800" y="5145761"/>
            <a:ext cx="10817352" cy="0"/>
          </a:xfrm>
          <a:prstGeom prst="line">
            <a:avLst/>
          </a:prstGeom>
          <a:noFill/>
          <a:ln w="12700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9" name="CCN Comparison left value 4"/>
          <p:cNvSpPr>
            <a:spLocks noGrp="1"/>
          </p:cNvSpPr>
          <p:nvPr>
            <p:ph type="body" idx="20" hasCustomPrompt="1"/>
          </p:nvPr>
        </p:nvSpPr>
        <p:spPr>
          <a:xfrm>
            <a:off x="685800" y="5292065"/>
            <a:ext cx="4615891" cy="43891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r">
              <a:lnSpc>
                <a:spcPct val="115000"/>
              </a:lnSpc>
              <a:spcBef>
                <a:spcPts val="0"/>
              </a:spcBef>
              <a:buNone/>
              <a:defRPr sz="1000">
                <a:solidFill>
                  <a:srgbClr val="46545E"/>
                </a:solidFill>
                <a:latin typeface="Aptos"/>
              </a:defRPr>
            </a:lvl1pPr>
          </a:lstStyle>
          <a:p>
            <a:pPr algn="r">
              <a:lnSpc>
                <a:spcPct val="115000"/>
              </a:lnSpc>
            </a:pPr>
            <a:r>
              <a:rPr lang="en-US" sz="1000">
                <a:solidFill>
                  <a:srgbClr val="46545E"/>
                </a:solidFill>
                <a:latin typeface="Aptos"/>
              </a:rPr>
              <a:t>Comparison left value</a:t>
            </a:r>
            <a:endParaRPr/>
          </a:p>
        </p:txBody>
      </p:sp>
      <p:sp>
        <p:nvSpPr>
          <p:cNvPr id="30" name="CCN Comparison criterion 4"/>
          <p:cNvSpPr>
            <a:spLocks noGrp="1"/>
          </p:cNvSpPr>
          <p:nvPr>
            <p:ph type="body" idx="14" hasCustomPrompt="1"/>
          </p:nvPr>
        </p:nvSpPr>
        <p:spPr>
          <a:xfrm>
            <a:off x="5545836" y="5328641"/>
            <a:ext cx="1097280" cy="1828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690" b="1" spc="55">
                <a:solidFill>
                  <a:srgbClr val="5E6C75"/>
                </a:solidFill>
                <a:latin typeface="Aptos Display"/>
              </a:defRPr>
            </a:lvl1pPr>
          </a:lstStyle>
          <a:p>
            <a:pPr algn="ctr"/>
            <a:r>
              <a:rPr lang="en-US" sz="690" b="1" spc="55">
                <a:solidFill>
                  <a:srgbClr val="5E6C75"/>
                </a:solidFill>
                <a:latin typeface="Aptos Display"/>
              </a:rPr>
              <a:t>Criterion</a:t>
            </a:r>
            <a:endParaRPr/>
          </a:p>
        </p:txBody>
      </p:sp>
      <p:sp>
        <p:nvSpPr>
          <p:cNvPr id="31" name="CCN Comparison right value 4"/>
          <p:cNvSpPr>
            <a:spLocks noGrp="1"/>
          </p:cNvSpPr>
          <p:nvPr>
            <p:ph type="body" idx="26" hasCustomPrompt="1"/>
          </p:nvPr>
        </p:nvSpPr>
        <p:spPr>
          <a:xfrm>
            <a:off x="6887261" y="5292065"/>
            <a:ext cx="4371746" cy="43891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15000"/>
              </a:lnSpc>
              <a:spcBef>
                <a:spcPts val="0"/>
              </a:spcBef>
              <a:buNone/>
              <a:defRPr sz="1000">
                <a:solidFill>
                  <a:srgbClr val="46545E"/>
                </a:solidFill>
                <a:latin typeface="Aptos"/>
              </a:defRPr>
            </a:lvl1pPr>
          </a:lstStyle>
          <a:p>
            <a:pPr algn="l">
              <a:lnSpc>
                <a:spcPct val="115000"/>
              </a:lnSpc>
            </a:pPr>
            <a:r>
              <a:rPr lang="en-US" sz="1000">
                <a:solidFill>
                  <a:srgbClr val="46545E"/>
                </a:solidFill>
                <a:latin typeface="Aptos"/>
              </a:rPr>
              <a:t>Comparison right value</a:t>
            </a:r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userDrawn="1">
  <p:cSld name="CCN 19 Memo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CN Eyebrow"/>
          <p:cNvSpPr>
            <a:spLocks noGrp="1"/>
          </p:cNvSpPr>
          <p:nvPr>
            <p:ph type="body" idx="10" hasCustomPrompt="1"/>
          </p:nvPr>
        </p:nvSpPr>
        <p:spPr>
          <a:xfrm>
            <a:off x="685800" y="576072"/>
            <a:ext cx="6858000" cy="16459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790" spc="111">
                <a:solidFill>
                  <a:srgbClr val="5E6C75"/>
                </a:solidFill>
                <a:latin typeface="Aptos Display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790" spc="111">
                <a:solidFill>
                  <a:srgbClr val="5E6C75"/>
                </a:solidFill>
                <a:latin typeface="Aptos Display"/>
              </a:rPr>
              <a:t>Eyebrow</a:t>
            </a:r>
            <a:endParaRPr/>
          </a:p>
        </p:txBody>
      </p:sp>
      <p:sp>
        <p:nvSpPr>
          <p:cNvPr id="4" name="CCN Headline"/>
          <p:cNvSpPr>
            <a:spLocks noGrp="1"/>
          </p:cNvSpPr>
          <p:nvPr>
            <p:ph type="title" hasCustomPrompt="1"/>
          </p:nvPr>
        </p:nvSpPr>
        <p:spPr>
          <a:xfrm>
            <a:off x="685800" y="801014"/>
            <a:ext cx="7498080" cy="758099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06000"/>
              </a:lnSpc>
              <a:spcBef>
                <a:spcPts val="0"/>
              </a:spcBef>
              <a:buNone/>
              <a:defRPr sz="2544" spc="-38">
                <a:solidFill>
                  <a:srgbClr val="1F2930"/>
                </a:solidFill>
                <a:latin typeface="Aptos Serif"/>
              </a:defRPr>
            </a:lvl1pPr>
          </a:lstStyle>
          <a:p>
            <a:pPr algn="l">
              <a:lnSpc>
                <a:spcPct val="106000"/>
              </a:lnSpc>
            </a:pPr>
            <a:r>
              <a:rPr lang="en-US" sz="2544" spc="-38">
                <a:solidFill>
                  <a:srgbClr val="1F2930"/>
                </a:solidFill>
                <a:latin typeface="Aptos Serif"/>
              </a:rPr>
              <a:t>Headline</a:t>
            </a:r>
            <a:endParaRPr/>
          </a:p>
        </p:txBody>
      </p:sp>
      <p:sp>
        <p:nvSpPr>
          <p:cNvPr id="5" name="CCN Standfirst"/>
          <p:cNvSpPr>
            <a:spLocks noGrp="1"/>
          </p:cNvSpPr>
          <p:nvPr>
            <p:ph type="body" idx="15" hasCustomPrompt="1"/>
          </p:nvPr>
        </p:nvSpPr>
        <p:spPr>
          <a:xfrm>
            <a:off x="685800" y="1741993"/>
            <a:ext cx="10241280" cy="59436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34000"/>
              </a:lnSpc>
              <a:spcBef>
                <a:spcPts val="0"/>
              </a:spcBef>
              <a:buNone/>
              <a:defRPr sz="1018">
                <a:solidFill>
                  <a:srgbClr val="46545E"/>
                </a:solidFill>
                <a:latin typeface="Aptos"/>
              </a:defRPr>
            </a:lvl1pPr>
          </a:lstStyle>
          <a:p>
            <a:pPr algn="l">
              <a:lnSpc>
                <a:spcPct val="134000"/>
              </a:lnSpc>
            </a:pPr>
            <a:r>
              <a:rPr lang="en-US" sz="1018">
                <a:solidFill>
                  <a:srgbClr val="46545E"/>
                </a:solidFill>
                <a:latin typeface="Aptos"/>
              </a:rPr>
              <a:t>Standfirst</a:t>
            </a:r>
            <a:endParaRPr/>
          </a:p>
        </p:txBody>
      </p:sp>
      <p:sp>
        <p:nvSpPr>
          <p:cNvPr id="8" name="CCN Source rule"/>
          <p:cNvSpPr/>
          <p:nvPr/>
        </p:nvSpPr>
        <p:spPr>
          <a:xfrm>
            <a:off x="685800" y="6343193"/>
            <a:ext cx="10817352" cy="0"/>
          </a:xfrm>
          <a:prstGeom prst="line">
            <a:avLst/>
          </a:prstGeom>
          <a:ln w="9525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9" name="CCN Source strip"/>
          <p:cNvSpPr txBox="1">
            <a:spLocks noGrp="1"/>
          </p:cNvSpPr>
          <p:nvPr>
            <p:ph type="body" idx="14" hasCustomPrompt="1"/>
          </p:nvPr>
        </p:nvSpPr>
        <p:spPr>
          <a:xfrm>
            <a:off x="685800" y="6409944"/>
            <a:ext cx="10817352" cy="256032"/>
          </a:xfrm>
          <a:prstGeom prst="rect">
            <a:avLst/>
          </a:prstGeom>
          <a:noFill/>
        </p:spPr>
        <p:txBody>
          <a:bodyPr wrap="square"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690">
                <a:solidFill>
                  <a:srgbClr val="5E6C75"/>
                </a:solidFill>
                <a:latin typeface="Aptos"/>
              </a:defRPr>
            </a:lvl1pPr>
          </a:lstStyle>
          <a:p>
            <a:pPr marL="0" indent="0"/>
            <a:r>
              <a:rPr lang="en-US" sz="690">
                <a:solidFill>
                  <a:srgbClr val="5E6C75"/>
                </a:solidFill>
                <a:latin typeface="Aptos"/>
              </a:rPr>
              <a:t>Source strip</a:t>
            </a:r>
            <a:endParaRPr/>
          </a:p>
        </p:txBody>
      </p:sp>
      <p:sp>
        <p:nvSpPr>
          <p:cNvPr id="10" name="CCN Memo column 1"/>
          <p:cNvSpPr txBox="1">
            <a:spLocks noGrp="1"/>
          </p:cNvSpPr>
          <p:nvPr>
            <p:ph type="body" idx="11" hasCustomPrompt="1"/>
          </p:nvPr>
        </p:nvSpPr>
        <p:spPr>
          <a:xfrm>
            <a:off x="685800" y="2472527"/>
            <a:ext cx="3346704" cy="3724361"/>
          </a:xfrm>
          <a:prstGeom prst="rect">
            <a:avLst/>
          </a:prstGeom>
          <a:noFill/>
        </p:spPr>
        <p:txBody>
          <a:bodyPr wrap="square"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020">
                <a:solidFill>
                  <a:srgbClr val="46545E"/>
                </a:solidFill>
                <a:latin typeface="Aptos"/>
              </a:defRPr>
            </a:lvl1pPr>
          </a:lstStyle>
          <a:p>
            <a:pPr marL="0" indent="0">
              <a:spcAft>
                <a:spcPts val="1080"/>
              </a:spcAft>
            </a:pPr>
            <a:r>
              <a:rPr lang="en-US" sz="1020">
                <a:solidFill>
                  <a:srgbClr val="46545E"/>
                </a:solidFill>
                <a:latin typeface="Aptos"/>
              </a:rPr>
              <a:t>Memo column</a:t>
            </a:r>
            <a:endParaRPr/>
          </a:p>
          <a:p>
            <a:pPr marL="0" indent="0">
              <a:spcAft>
                <a:spcPts val="1080"/>
              </a:spcAft>
            </a:pPr>
            <a:endParaRPr/>
          </a:p>
          <a:p>
            <a:pPr marL="0" indent="0">
              <a:spcAft>
                <a:spcPts val="1080"/>
              </a:spcAft>
            </a:pPr>
            <a:endParaRPr/>
          </a:p>
        </p:txBody>
      </p:sp>
      <p:sp>
        <p:nvSpPr>
          <p:cNvPr id="11" name="CCN Memo column 2"/>
          <p:cNvSpPr txBox="1">
            <a:spLocks noGrp="1"/>
          </p:cNvSpPr>
          <p:nvPr>
            <p:ph type="body" idx="12" hasCustomPrompt="1"/>
          </p:nvPr>
        </p:nvSpPr>
        <p:spPr>
          <a:xfrm>
            <a:off x="4617720" y="2472527"/>
            <a:ext cx="3151937" cy="3724361"/>
          </a:xfrm>
          <a:prstGeom prst="rect">
            <a:avLst/>
          </a:prstGeom>
          <a:noFill/>
        </p:spPr>
        <p:txBody>
          <a:bodyPr wrap="square"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020">
                <a:solidFill>
                  <a:srgbClr val="46545E"/>
                </a:solidFill>
                <a:latin typeface="Aptos"/>
              </a:defRPr>
            </a:lvl1pPr>
          </a:lstStyle>
          <a:p>
            <a:pPr marL="0" indent="0">
              <a:spcAft>
                <a:spcPts val="1080"/>
              </a:spcAft>
            </a:pPr>
            <a:r>
              <a:rPr lang="en-US" sz="1020">
                <a:solidFill>
                  <a:srgbClr val="46545E"/>
                </a:solidFill>
                <a:latin typeface="Aptos"/>
              </a:rPr>
              <a:t>Memo column</a:t>
            </a:r>
            <a:endParaRPr/>
          </a:p>
          <a:p>
            <a:pPr marL="0" indent="0">
              <a:spcAft>
                <a:spcPts val="1080"/>
              </a:spcAft>
            </a:pPr>
            <a:endParaRPr/>
          </a:p>
          <a:p>
            <a:pPr marL="0" indent="0">
              <a:spcAft>
                <a:spcPts val="1080"/>
              </a:spcAft>
            </a:pPr>
            <a:endParaRPr/>
          </a:p>
        </p:txBody>
      </p:sp>
      <p:sp>
        <p:nvSpPr>
          <p:cNvPr id="12" name="CCN Memo separator 1"/>
          <p:cNvSpPr/>
          <p:nvPr/>
        </p:nvSpPr>
        <p:spPr>
          <a:xfrm>
            <a:off x="4422953" y="2472527"/>
            <a:ext cx="9144" cy="3042209"/>
          </a:xfrm>
          <a:prstGeom prst="line">
            <a:avLst/>
          </a:prstGeom>
          <a:ln w="9525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3" name="CCN Memo column 3"/>
          <p:cNvSpPr txBox="1">
            <a:spLocks noGrp="1"/>
          </p:cNvSpPr>
          <p:nvPr>
            <p:ph type="body" idx="13" hasCustomPrompt="1"/>
          </p:nvPr>
        </p:nvSpPr>
        <p:spPr>
          <a:xfrm>
            <a:off x="8354873" y="2472527"/>
            <a:ext cx="3151937" cy="3724361"/>
          </a:xfrm>
          <a:prstGeom prst="rect">
            <a:avLst/>
          </a:prstGeom>
          <a:noFill/>
        </p:spPr>
        <p:txBody>
          <a:bodyPr wrap="square"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020">
                <a:solidFill>
                  <a:srgbClr val="46545E"/>
                </a:solidFill>
                <a:latin typeface="Aptos"/>
              </a:defRPr>
            </a:lvl1pPr>
          </a:lstStyle>
          <a:p>
            <a:pPr marL="0" indent="0">
              <a:spcAft>
                <a:spcPts val="1080"/>
              </a:spcAft>
            </a:pPr>
            <a:r>
              <a:rPr lang="en-US" sz="1020">
                <a:solidFill>
                  <a:srgbClr val="46545E"/>
                </a:solidFill>
                <a:latin typeface="Aptos"/>
              </a:rPr>
              <a:t>Memo column</a:t>
            </a:r>
            <a:endParaRPr/>
          </a:p>
          <a:p>
            <a:pPr marL="0" indent="0">
              <a:spcAft>
                <a:spcPts val="1080"/>
              </a:spcAft>
            </a:pPr>
            <a:endParaRPr/>
          </a:p>
          <a:p>
            <a:pPr marL="0" indent="0">
              <a:spcAft>
                <a:spcPts val="1080"/>
              </a:spcAft>
            </a:pPr>
            <a:endParaRPr/>
          </a:p>
        </p:txBody>
      </p:sp>
      <p:sp>
        <p:nvSpPr>
          <p:cNvPr id="14" name="CCN Memo separator 2"/>
          <p:cNvSpPr/>
          <p:nvPr/>
        </p:nvSpPr>
        <p:spPr>
          <a:xfrm>
            <a:off x="8160106" y="2472527"/>
            <a:ext cx="9144" cy="3042209"/>
          </a:xfrm>
          <a:prstGeom prst="line">
            <a:avLst/>
          </a:prstGeom>
          <a:ln w="9525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userDrawn="1">
  <p:cSld name="CCN 20 Sectioned Brief - 2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CN Eyebrow"/>
          <p:cNvSpPr>
            <a:spLocks noGrp="1"/>
          </p:cNvSpPr>
          <p:nvPr>
            <p:ph type="body" idx="10" hasCustomPrompt="1"/>
          </p:nvPr>
        </p:nvSpPr>
        <p:spPr>
          <a:xfrm>
            <a:off x="685800" y="576072"/>
            <a:ext cx="6858000" cy="16459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790" spc="111">
                <a:solidFill>
                  <a:srgbClr val="5E6C75"/>
                </a:solidFill>
                <a:latin typeface="Aptos Display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790" spc="111">
                <a:solidFill>
                  <a:srgbClr val="5E6C75"/>
                </a:solidFill>
                <a:latin typeface="Aptos Display"/>
              </a:rPr>
              <a:t>Eyebrow</a:t>
            </a:r>
            <a:endParaRPr/>
          </a:p>
        </p:txBody>
      </p:sp>
      <p:sp>
        <p:nvSpPr>
          <p:cNvPr id="4" name="CCN Headline"/>
          <p:cNvSpPr>
            <a:spLocks noGrp="1"/>
          </p:cNvSpPr>
          <p:nvPr>
            <p:ph type="title" hasCustomPrompt="1"/>
          </p:nvPr>
        </p:nvSpPr>
        <p:spPr>
          <a:xfrm>
            <a:off x="685800" y="801014"/>
            <a:ext cx="7498080" cy="758099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06000"/>
              </a:lnSpc>
              <a:spcBef>
                <a:spcPts val="0"/>
              </a:spcBef>
              <a:buNone/>
              <a:defRPr sz="2544" spc="-38">
                <a:solidFill>
                  <a:srgbClr val="1F2930"/>
                </a:solidFill>
                <a:latin typeface="Aptos Serif"/>
              </a:defRPr>
            </a:lvl1pPr>
          </a:lstStyle>
          <a:p>
            <a:pPr algn="l">
              <a:lnSpc>
                <a:spcPct val="106000"/>
              </a:lnSpc>
            </a:pPr>
            <a:r>
              <a:rPr lang="en-US" sz="2544" spc="-38">
                <a:solidFill>
                  <a:srgbClr val="1F2930"/>
                </a:solidFill>
                <a:latin typeface="Aptos Serif"/>
              </a:rPr>
              <a:t>Headline</a:t>
            </a:r>
            <a:endParaRPr/>
          </a:p>
        </p:txBody>
      </p:sp>
      <p:sp>
        <p:nvSpPr>
          <p:cNvPr id="5" name="CCN Standfirst"/>
          <p:cNvSpPr>
            <a:spLocks noGrp="1"/>
          </p:cNvSpPr>
          <p:nvPr>
            <p:ph type="body" idx="19" hasCustomPrompt="1"/>
          </p:nvPr>
        </p:nvSpPr>
        <p:spPr>
          <a:xfrm>
            <a:off x="685800" y="1741993"/>
            <a:ext cx="10241280" cy="59436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34000"/>
              </a:lnSpc>
              <a:spcBef>
                <a:spcPts val="0"/>
              </a:spcBef>
              <a:buNone/>
              <a:defRPr sz="1018">
                <a:solidFill>
                  <a:srgbClr val="46545E"/>
                </a:solidFill>
                <a:latin typeface="Aptos"/>
              </a:defRPr>
            </a:lvl1pPr>
          </a:lstStyle>
          <a:p>
            <a:pPr algn="l">
              <a:lnSpc>
                <a:spcPct val="134000"/>
              </a:lnSpc>
            </a:pPr>
            <a:r>
              <a:rPr lang="en-US" sz="1018">
                <a:solidFill>
                  <a:srgbClr val="46545E"/>
                </a:solidFill>
                <a:latin typeface="Aptos"/>
              </a:rPr>
              <a:t>Standfirst</a:t>
            </a:r>
            <a:endParaRPr/>
          </a:p>
        </p:txBody>
      </p:sp>
      <p:sp>
        <p:nvSpPr>
          <p:cNvPr id="8" name="CCN Source rule"/>
          <p:cNvSpPr/>
          <p:nvPr/>
        </p:nvSpPr>
        <p:spPr>
          <a:xfrm>
            <a:off x="685800" y="6343193"/>
            <a:ext cx="10817352" cy="0"/>
          </a:xfrm>
          <a:prstGeom prst="line">
            <a:avLst/>
          </a:prstGeom>
          <a:ln w="9525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9" name="CCN Source strip"/>
          <p:cNvSpPr txBox="1">
            <a:spLocks noGrp="1"/>
          </p:cNvSpPr>
          <p:nvPr>
            <p:ph type="body" idx="18" hasCustomPrompt="1"/>
          </p:nvPr>
        </p:nvSpPr>
        <p:spPr>
          <a:xfrm>
            <a:off x="685800" y="6409944"/>
            <a:ext cx="10817352" cy="256032"/>
          </a:xfrm>
          <a:prstGeom prst="rect">
            <a:avLst/>
          </a:prstGeom>
          <a:noFill/>
        </p:spPr>
        <p:txBody>
          <a:bodyPr wrap="square"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690">
                <a:solidFill>
                  <a:srgbClr val="5E6C75"/>
                </a:solidFill>
                <a:latin typeface="Aptos"/>
              </a:defRPr>
            </a:lvl1pPr>
          </a:lstStyle>
          <a:p>
            <a:pPr marL="0" indent="0"/>
            <a:r>
              <a:rPr lang="en-US" sz="690">
                <a:solidFill>
                  <a:srgbClr val="5E6C75"/>
                </a:solidFill>
                <a:latin typeface="Aptos"/>
              </a:rPr>
              <a:t>Source strip</a:t>
            </a:r>
            <a:endParaRPr/>
          </a:p>
        </p:txBody>
      </p:sp>
      <p:sp>
        <p:nvSpPr>
          <p:cNvPr id="10" name="CCN Section spine"/>
          <p:cNvSpPr/>
          <p:nvPr/>
        </p:nvSpPr>
        <p:spPr>
          <a:xfrm>
            <a:off x="685800" y="2299284"/>
            <a:ext cx="7009790" cy="0"/>
          </a:xfrm>
          <a:prstGeom prst="line">
            <a:avLst/>
          </a:prstGeom>
          <a:ln w="9525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" name="CCN Section label 1"/>
          <p:cNvSpPr txBox="1">
            <a:spLocks noGrp="1"/>
          </p:cNvSpPr>
          <p:nvPr>
            <p:ph type="body" idx="15" hasCustomPrompt="1"/>
          </p:nvPr>
        </p:nvSpPr>
        <p:spPr>
          <a:xfrm>
            <a:off x="685800" y="2439187"/>
            <a:ext cx="1280160" cy="320040"/>
          </a:xfrm>
          <a:prstGeom prst="rect">
            <a:avLst/>
          </a:prstGeom>
          <a:noFill/>
        </p:spPr>
        <p:txBody>
          <a:bodyPr wrap="square"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680" b="1" spc="61">
                <a:solidFill>
                  <a:srgbClr val="3F586A"/>
                </a:solidFill>
                <a:latin typeface="Aptos"/>
              </a:defRPr>
            </a:lvl1pPr>
          </a:lstStyle>
          <a:p>
            <a:pPr marL="0" indent="0"/>
            <a:r>
              <a:rPr lang="en-US" sz="680" b="1" spc="61">
                <a:solidFill>
                  <a:srgbClr val="3F586A"/>
                </a:solidFill>
                <a:latin typeface="Aptos"/>
              </a:rPr>
              <a:t>Section label</a:t>
            </a:r>
            <a:endParaRPr/>
          </a:p>
        </p:txBody>
      </p:sp>
      <p:sp>
        <p:nvSpPr>
          <p:cNvPr id="12" name="CCN Section copy 1"/>
          <p:cNvSpPr txBox="1">
            <a:spLocks noGrp="1"/>
          </p:cNvSpPr>
          <p:nvPr>
            <p:ph type="body" idx="12" hasCustomPrompt="1"/>
          </p:nvPr>
        </p:nvSpPr>
        <p:spPr>
          <a:xfrm>
            <a:off x="2160727" y="2439187"/>
            <a:ext cx="3840480" cy="1699170"/>
          </a:xfrm>
          <a:prstGeom prst="rect">
            <a:avLst/>
          </a:prstGeom>
          <a:noFill/>
        </p:spPr>
        <p:txBody>
          <a:bodyPr wrap="square"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100">
                <a:solidFill>
                  <a:srgbClr val="1F2930"/>
                </a:solidFill>
                <a:latin typeface="Aptos Display"/>
              </a:defRPr>
            </a:lvl1pPr>
          </a:lstStyle>
          <a:p>
            <a:pPr marL="0" indent="0">
              <a:spcAft>
                <a:spcPts val="400"/>
              </a:spcAft>
            </a:pPr>
            <a:r>
              <a:rPr lang="en-US" sz="1100">
                <a:solidFill>
                  <a:srgbClr val="1F2930"/>
                </a:solidFill>
                <a:latin typeface="Aptos Display"/>
              </a:rPr>
              <a:t>Section copy</a:t>
            </a:r>
            <a:endParaRPr/>
          </a:p>
          <a:p>
            <a:pPr marL="0" indent="0">
              <a:lnSpc>
                <a:spcPct val="138000"/>
              </a:lnSpc>
            </a:pPr>
            <a:endParaRPr/>
          </a:p>
        </p:txBody>
      </p:sp>
      <p:sp>
        <p:nvSpPr>
          <p:cNvPr id="13" name="CCN Section rule 1"/>
          <p:cNvSpPr/>
          <p:nvPr/>
        </p:nvSpPr>
        <p:spPr>
          <a:xfrm>
            <a:off x="685800" y="4248086"/>
            <a:ext cx="7009790" cy="0"/>
          </a:xfrm>
          <a:prstGeom prst="line">
            <a:avLst/>
          </a:prstGeom>
          <a:ln w="9525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4" name="CCN Section label 2"/>
          <p:cNvSpPr txBox="1">
            <a:spLocks noGrp="1"/>
          </p:cNvSpPr>
          <p:nvPr>
            <p:ph type="body" idx="16" hasCustomPrompt="1"/>
          </p:nvPr>
        </p:nvSpPr>
        <p:spPr>
          <a:xfrm>
            <a:off x="685800" y="4387989"/>
            <a:ext cx="1280160" cy="320040"/>
          </a:xfrm>
          <a:prstGeom prst="rect">
            <a:avLst/>
          </a:prstGeom>
          <a:noFill/>
        </p:spPr>
        <p:txBody>
          <a:bodyPr wrap="square"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680" b="1" spc="61">
                <a:solidFill>
                  <a:srgbClr val="3F586A"/>
                </a:solidFill>
                <a:latin typeface="Aptos"/>
              </a:defRPr>
            </a:lvl1pPr>
          </a:lstStyle>
          <a:p>
            <a:pPr marL="0" indent="0"/>
            <a:r>
              <a:rPr lang="en-US" sz="680" b="1" spc="61">
                <a:solidFill>
                  <a:srgbClr val="3F586A"/>
                </a:solidFill>
                <a:latin typeface="Aptos"/>
              </a:rPr>
              <a:t>Section label</a:t>
            </a:r>
            <a:endParaRPr/>
          </a:p>
        </p:txBody>
      </p:sp>
      <p:sp>
        <p:nvSpPr>
          <p:cNvPr id="15" name="CCN Section copy 2"/>
          <p:cNvSpPr txBox="1">
            <a:spLocks noGrp="1"/>
          </p:cNvSpPr>
          <p:nvPr>
            <p:ph type="body" idx="13" hasCustomPrompt="1"/>
          </p:nvPr>
        </p:nvSpPr>
        <p:spPr>
          <a:xfrm>
            <a:off x="2160727" y="4387989"/>
            <a:ext cx="3840480" cy="1699170"/>
          </a:xfrm>
          <a:prstGeom prst="rect">
            <a:avLst/>
          </a:prstGeom>
          <a:noFill/>
        </p:spPr>
        <p:txBody>
          <a:bodyPr wrap="square"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100">
                <a:solidFill>
                  <a:srgbClr val="1F2930"/>
                </a:solidFill>
                <a:latin typeface="Aptos Display"/>
              </a:defRPr>
            </a:lvl1pPr>
          </a:lstStyle>
          <a:p>
            <a:pPr marL="0" indent="0">
              <a:spcAft>
                <a:spcPts val="400"/>
              </a:spcAft>
            </a:pPr>
            <a:r>
              <a:rPr lang="en-US" sz="1100">
                <a:solidFill>
                  <a:srgbClr val="1F2930"/>
                </a:solidFill>
                <a:latin typeface="Aptos Display"/>
              </a:rPr>
              <a:t>Section copy</a:t>
            </a:r>
            <a:endParaRPr/>
          </a:p>
          <a:p>
            <a:pPr marL="0" indent="0">
              <a:lnSpc>
                <a:spcPct val="138000"/>
              </a:lnSpc>
            </a:pPr>
            <a:endParaRPr/>
          </a:p>
        </p:txBody>
      </p:sp>
      <p:sp>
        <p:nvSpPr>
          <p:cNvPr id="16" name="CCN Section rule 2"/>
          <p:cNvSpPr/>
          <p:nvPr/>
        </p:nvSpPr>
        <p:spPr>
          <a:xfrm>
            <a:off x="685800" y="6196889"/>
            <a:ext cx="7009790" cy="0"/>
          </a:xfrm>
          <a:prstGeom prst="line">
            <a:avLst/>
          </a:prstGeom>
          <a:ln w="9525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0" name="CCN Rail rule"/>
          <p:cNvSpPr/>
          <p:nvPr/>
        </p:nvSpPr>
        <p:spPr>
          <a:xfrm>
            <a:off x="8207654" y="2299284"/>
            <a:ext cx="3299155" cy="0"/>
          </a:xfrm>
          <a:prstGeom prst="line">
            <a:avLst/>
          </a:prstGeom>
          <a:ln w="28575">
            <a:solidFill>
              <a:srgbClr val="3F586A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1" name="CCN Question rail"/>
          <p:cNvSpPr txBox="1">
            <a:spLocks noGrp="1"/>
          </p:cNvSpPr>
          <p:nvPr>
            <p:ph type="body" idx="11" hasCustomPrompt="1"/>
          </p:nvPr>
        </p:nvSpPr>
        <p:spPr>
          <a:xfrm>
            <a:off x="8207654" y="2439187"/>
            <a:ext cx="3299155" cy="3757701"/>
          </a:xfrm>
          <a:prstGeom prst="rect">
            <a:avLst/>
          </a:prstGeom>
          <a:noFill/>
        </p:spPr>
        <p:txBody>
          <a:bodyPr wrap="square"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300">
                <a:solidFill>
                  <a:srgbClr val="1F2930"/>
                </a:solidFill>
                <a:latin typeface="Aptos Display"/>
              </a:defRPr>
            </a:lvl1pPr>
          </a:lstStyle>
          <a:p>
            <a:pPr marL="0" indent="0">
              <a:spcAft>
                <a:spcPts val="800"/>
              </a:spcAft>
            </a:pPr>
            <a:r>
              <a:rPr lang="en-US" sz="1300">
                <a:solidFill>
                  <a:srgbClr val="1F2930"/>
                </a:solidFill>
                <a:latin typeface="Aptos Display"/>
              </a:rPr>
              <a:t>Question rail</a:t>
            </a:r>
            <a:endParaRPr/>
          </a:p>
          <a:p>
            <a:pPr marL="0" indent="0">
              <a:spcAft>
                <a:spcPts val="800"/>
              </a:spcAft>
            </a:pPr>
            <a:endParaRPr/>
          </a:p>
          <a:p>
            <a:pPr marL="146304" indent="-109728">
              <a:spcAft>
                <a:spcPts val="700"/>
              </a:spcAft>
            </a:pPr>
            <a:endParaRPr/>
          </a:p>
          <a:p>
            <a:pPr marL="146304" indent="-109728">
              <a:spcAft>
                <a:spcPts val="700"/>
              </a:spcAft>
            </a:pPr>
            <a:endParaRPr/>
          </a:p>
          <a:p>
            <a:pPr marL="146304" indent="-109728">
              <a:spcAft>
                <a:spcPts val="700"/>
              </a:spcAft>
            </a:pPr>
            <a:endParaRPr/>
          </a:p>
          <a:p>
            <a:pPr marL="146304" indent="-109728">
              <a:spcAft>
                <a:spcPts val="700"/>
              </a:spcAft>
            </a:pPr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userDrawn="1">
  <p:cSld name="CCN 20 Sectioned Brief - 3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CN Eyebrow"/>
          <p:cNvSpPr>
            <a:spLocks noGrp="1"/>
          </p:cNvSpPr>
          <p:nvPr>
            <p:ph type="body" idx="10" hasCustomPrompt="1"/>
          </p:nvPr>
        </p:nvSpPr>
        <p:spPr>
          <a:xfrm>
            <a:off x="685800" y="576072"/>
            <a:ext cx="6858000" cy="16459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790" spc="111">
                <a:solidFill>
                  <a:srgbClr val="5E6C75"/>
                </a:solidFill>
                <a:latin typeface="Aptos Display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790" spc="111">
                <a:solidFill>
                  <a:srgbClr val="5E6C75"/>
                </a:solidFill>
                <a:latin typeface="Aptos Display"/>
              </a:rPr>
              <a:t>Eyebrow</a:t>
            </a:r>
            <a:endParaRPr/>
          </a:p>
        </p:txBody>
      </p:sp>
      <p:sp>
        <p:nvSpPr>
          <p:cNvPr id="4" name="CCN Headline"/>
          <p:cNvSpPr>
            <a:spLocks noGrp="1"/>
          </p:cNvSpPr>
          <p:nvPr>
            <p:ph type="title" hasCustomPrompt="1"/>
          </p:nvPr>
        </p:nvSpPr>
        <p:spPr>
          <a:xfrm>
            <a:off x="685800" y="801014"/>
            <a:ext cx="7498080" cy="758099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06000"/>
              </a:lnSpc>
              <a:spcBef>
                <a:spcPts val="0"/>
              </a:spcBef>
              <a:buNone/>
              <a:defRPr sz="2544" spc="-38">
                <a:solidFill>
                  <a:srgbClr val="1F2930"/>
                </a:solidFill>
                <a:latin typeface="Aptos Serif"/>
              </a:defRPr>
            </a:lvl1pPr>
          </a:lstStyle>
          <a:p>
            <a:pPr algn="l">
              <a:lnSpc>
                <a:spcPct val="106000"/>
              </a:lnSpc>
            </a:pPr>
            <a:r>
              <a:rPr lang="en-US" sz="2544" spc="-38">
                <a:solidFill>
                  <a:srgbClr val="1F2930"/>
                </a:solidFill>
                <a:latin typeface="Aptos Serif"/>
              </a:rPr>
              <a:t>Headline</a:t>
            </a:r>
            <a:endParaRPr/>
          </a:p>
        </p:txBody>
      </p:sp>
      <p:sp>
        <p:nvSpPr>
          <p:cNvPr id="5" name="CCN Standfirst"/>
          <p:cNvSpPr>
            <a:spLocks noGrp="1"/>
          </p:cNvSpPr>
          <p:nvPr>
            <p:ph type="body" idx="19" hasCustomPrompt="1"/>
          </p:nvPr>
        </p:nvSpPr>
        <p:spPr>
          <a:xfrm>
            <a:off x="685800" y="1741993"/>
            <a:ext cx="10241280" cy="59436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34000"/>
              </a:lnSpc>
              <a:spcBef>
                <a:spcPts val="0"/>
              </a:spcBef>
              <a:buNone/>
              <a:defRPr sz="1018">
                <a:solidFill>
                  <a:srgbClr val="46545E"/>
                </a:solidFill>
                <a:latin typeface="Aptos"/>
              </a:defRPr>
            </a:lvl1pPr>
          </a:lstStyle>
          <a:p>
            <a:pPr algn="l">
              <a:lnSpc>
                <a:spcPct val="134000"/>
              </a:lnSpc>
            </a:pPr>
            <a:r>
              <a:rPr lang="en-US" sz="1018">
                <a:solidFill>
                  <a:srgbClr val="46545E"/>
                </a:solidFill>
                <a:latin typeface="Aptos"/>
              </a:rPr>
              <a:t>Standfirst</a:t>
            </a:r>
            <a:endParaRPr/>
          </a:p>
        </p:txBody>
      </p:sp>
      <p:sp>
        <p:nvSpPr>
          <p:cNvPr id="8" name="CCN Source rule"/>
          <p:cNvSpPr/>
          <p:nvPr/>
        </p:nvSpPr>
        <p:spPr>
          <a:xfrm>
            <a:off x="685800" y="6343193"/>
            <a:ext cx="10817352" cy="0"/>
          </a:xfrm>
          <a:prstGeom prst="line">
            <a:avLst/>
          </a:prstGeom>
          <a:ln w="9525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9" name="CCN Source strip"/>
          <p:cNvSpPr txBox="1">
            <a:spLocks noGrp="1"/>
          </p:cNvSpPr>
          <p:nvPr>
            <p:ph type="body" idx="18" hasCustomPrompt="1"/>
          </p:nvPr>
        </p:nvSpPr>
        <p:spPr>
          <a:xfrm>
            <a:off x="685800" y="6409944"/>
            <a:ext cx="10817352" cy="256032"/>
          </a:xfrm>
          <a:prstGeom prst="rect">
            <a:avLst/>
          </a:prstGeom>
          <a:noFill/>
        </p:spPr>
        <p:txBody>
          <a:bodyPr wrap="square"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690">
                <a:solidFill>
                  <a:srgbClr val="5E6C75"/>
                </a:solidFill>
                <a:latin typeface="Aptos"/>
              </a:defRPr>
            </a:lvl1pPr>
          </a:lstStyle>
          <a:p>
            <a:pPr marL="0" indent="0"/>
            <a:r>
              <a:rPr lang="en-US" sz="690">
                <a:solidFill>
                  <a:srgbClr val="5E6C75"/>
                </a:solidFill>
                <a:latin typeface="Aptos"/>
              </a:rPr>
              <a:t>Source strip</a:t>
            </a:r>
            <a:endParaRPr/>
          </a:p>
        </p:txBody>
      </p:sp>
      <p:sp>
        <p:nvSpPr>
          <p:cNvPr id="10" name="CCN Section spine"/>
          <p:cNvSpPr/>
          <p:nvPr/>
        </p:nvSpPr>
        <p:spPr>
          <a:xfrm>
            <a:off x="685800" y="2299284"/>
            <a:ext cx="7009790" cy="0"/>
          </a:xfrm>
          <a:prstGeom prst="line">
            <a:avLst/>
          </a:prstGeom>
          <a:ln w="9525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" name="CCN Section label 1"/>
          <p:cNvSpPr txBox="1">
            <a:spLocks noGrp="1"/>
          </p:cNvSpPr>
          <p:nvPr>
            <p:ph type="body" idx="15" hasCustomPrompt="1"/>
          </p:nvPr>
        </p:nvSpPr>
        <p:spPr>
          <a:xfrm>
            <a:off x="685800" y="2439187"/>
            <a:ext cx="1280160" cy="320040"/>
          </a:xfrm>
          <a:prstGeom prst="rect">
            <a:avLst/>
          </a:prstGeom>
          <a:noFill/>
        </p:spPr>
        <p:txBody>
          <a:bodyPr wrap="square"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680" b="1" spc="61">
                <a:solidFill>
                  <a:srgbClr val="3F586A"/>
                </a:solidFill>
                <a:latin typeface="Aptos"/>
              </a:defRPr>
            </a:lvl1pPr>
          </a:lstStyle>
          <a:p>
            <a:pPr marL="0" indent="0"/>
            <a:r>
              <a:rPr lang="en-US" sz="680" b="1" spc="61">
                <a:solidFill>
                  <a:srgbClr val="3F586A"/>
                </a:solidFill>
                <a:latin typeface="Aptos"/>
              </a:rPr>
              <a:t>Section label</a:t>
            </a:r>
            <a:endParaRPr/>
          </a:p>
        </p:txBody>
      </p:sp>
      <p:sp>
        <p:nvSpPr>
          <p:cNvPr id="12" name="CCN Section copy 1"/>
          <p:cNvSpPr txBox="1">
            <a:spLocks noGrp="1"/>
          </p:cNvSpPr>
          <p:nvPr>
            <p:ph type="body" idx="12" hasCustomPrompt="1"/>
          </p:nvPr>
        </p:nvSpPr>
        <p:spPr>
          <a:xfrm>
            <a:off x="2160727" y="2439187"/>
            <a:ext cx="3840480" cy="1049570"/>
          </a:xfrm>
          <a:prstGeom prst="rect">
            <a:avLst/>
          </a:prstGeom>
          <a:noFill/>
        </p:spPr>
        <p:txBody>
          <a:bodyPr wrap="square"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100">
                <a:solidFill>
                  <a:srgbClr val="1F2930"/>
                </a:solidFill>
                <a:latin typeface="Aptos Display"/>
              </a:defRPr>
            </a:lvl1pPr>
          </a:lstStyle>
          <a:p>
            <a:pPr marL="0" indent="0">
              <a:spcAft>
                <a:spcPts val="400"/>
              </a:spcAft>
            </a:pPr>
            <a:r>
              <a:rPr lang="en-US" sz="1100">
                <a:solidFill>
                  <a:srgbClr val="1F2930"/>
                </a:solidFill>
                <a:latin typeface="Aptos Display"/>
              </a:rPr>
              <a:t>Section copy</a:t>
            </a:r>
            <a:endParaRPr/>
          </a:p>
          <a:p>
            <a:pPr marL="0" indent="0">
              <a:lnSpc>
                <a:spcPct val="138000"/>
              </a:lnSpc>
            </a:pPr>
            <a:endParaRPr/>
          </a:p>
        </p:txBody>
      </p:sp>
      <p:sp>
        <p:nvSpPr>
          <p:cNvPr id="13" name="CCN Section rule 1"/>
          <p:cNvSpPr/>
          <p:nvPr/>
        </p:nvSpPr>
        <p:spPr>
          <a:xfrm>
            <a:off x="685800" y="3598486"/>
            <a:ext cx="7009790" cy="0"/>
          </a:xfrm>
          <a:prstGeom prst="line">
            <a:avLst/>
          </a:prstGeom>
          <a:ln w="9525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4" name="CCN Section label 2"/>
          <p:cNvSpPr txBox="1">
            <a:spLocks noGrp="1"/>
          </p:cNvSpPr>
          <p:nvPr>
            <p:ph type="body" idx="16" hasCustomPrompt="1"/>
          </p:nvPr>
        </p:nvSpPr>
        <p:spPr>
          <a:xfrm>
            <a:off x="685800" y="3738389"/>
            <a:ext cx="1280160" cy="320040"/>
          </a:xfrm>
          <a:prstGeom prst="rect">
            <a:avLst/>
          </a:prstGeom>
          <a:noFill/>
        </p:spPr>
        <p:txBody>
          <a:bodyPr wrap="square"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680" b="1" spc="61">
                <a:solidFill>
                  <a:srgbClr val="3F586A"/>
                </a:solidFill>
                <a:latin typeface="Aptos"/>
              </a:defRPr>
            </a:lvl1pPr>
          </a:lstStyle>
          <a:p>
            <a:pPr marL="0" indent="0"/>
            <a:r>
              <a:rPr lang="en-US" sz="680" b="1" spc="61">
                <a:solidFill>
                  <a:srgbClr val="3F586A"/>
                </a:solidFill>
                <a:latin typeface="Aptos"/>
              </a:rPr>
              <a:t>Section label</a:t>
            </a:r>
            <a:endParaRPr/>
          </a:p>
        </p:txBody>
      </p:sp>
      <p:sp>
        <p:nvSpPr>
          <p:cNvPr id="15" name="CCN Section copy 2"/>
          <p:cNvSpPr txBox="1">
            <a:spLocks noGrp="1"/>
          </p:cNvSpPr>
          <p:nvPr>
            <p:ph type="body" idx="13" hasCustomPrompt="1"/>
          </p:nvPr>
        </p:nvSpPr>
        <p:spPr>
          <a:xfrm>
            <a:off x="2160727" y="3738389"/>
            <a:ext cx="3840480" cy="1049570"/>
          </a:xfrm>
          <a:prstGeom prst="rect">
            <a:avLst/>
          </a:prstGeom>
          <a:noFill/>
        </p:spPr>
        <p:txBody>
          <a:bodyPr wrap="square"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100">
                <a:solidFill>
                  <a:srgbClr val="1F2930"/>
                </a:solidFill>
                <a:latin typeface="Aptos Display"/>
              </a:defRPr>
            </a:lvl1pPr>
          </a:lstStyle>
          <a:p>
            <a:pPr marL="0" indent="0">
              <a:spcAft>
                <a:spcPts val="400"/>
              </a:spcAft>
            </a:pPr>
            <a:r>
              <a:rPr lang="en-US" sz="1100">
                <a:solidFill>
                  <a:srgbClr val="1F2930"/>
                </a:solidFill>
                <a:latin typeface="Aptos Display"/>
              </a:rPr>
              <a:t>Section copy</a:t>
            </a:r>
            <a:endParaRPr/>
          </a:p>
          <a:p>
            <a:pPr marL="0" indent="0">
              <a:lnSpc>
                <a:spcPct val="138000"/>
              </a:lnSpc>
            </a:pPr>
            <a:endParaRPr/>
          </a:p>
        </p:txBody>
      </p:sp>
      <p:sp>
        <p:nvSpPr>
          <p:cNvPr id="16" name="CCN Section rule 2"/>
          <p:cNvSpPr/>
          <p:nvPr/>
        </p:nvSpPr>
        <p:spPr>
          <a:xfrm>
            <a:off x="685800" y="4897687"/>
            <a:ext cx="7009790" cy="0"/>
          </a:xfrm>
          <a:prstGeom prst="line">
            <a:avLst/>
          </a:prstGeom>
          <a:ln w="9525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7" name="CCN Section label 3"/>
          <p:cNvSpPr txBox="1">
            <a:spLocks noGrp="1"/>
          </p:cNvSpPr>
          <p:nvPr>
            <p:ph type="body" idx="17" hasCustomPrompt="1"/>
          </p:nvPr>
        </p:nvSpPr>
        <p:spPr>
          <a:xfrm>
            <a:off x="685800" y="5037590"/>
            <a:ext cx="1280160" cy="320040"/>
          </a:xfrm>
          <a:prstGeom prst="rect">
            <a:avLst/>
          </a:prstGeom>
          <a:noFill/>
        </p:spPr>
        <p:txBody>
          <a:bodyPr wrap="square"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680" b="1" spc="61">
                <a:solidFill>
                  <a:srgbClr val="3F586A"/>
                </a:solidFill>
                <a:latin typeface="Aptos"/>
              </a:defRPr>
            </a:lvl1pPr>
          </a:lstStyle>
          <a:p>
            <a:pPr marL="0" indent="0"/>
            <a:r>
              <a:rPr lang="en-US" sz="680" b="1" spc="61">
                <a:solidFill>
                  <a:srgbClr val="3F586A"/>
                </a:solidFill>
                <a:latin typeface="Aptos"/>
              </a:rPr>
              <a:t>Section label</a:t>
            </a:r>
            <a:endParaRPr/>
          </a:p>
        </p:txBody>
      </p:sp>
      <p:sp>
        <p:nvSpPr>
          <p:cNvPr id="18" name="CCN Section copy 3"/>
          <p:cNvSpPr txBox="1">
            <a:spLocks noGrp="1"/>
          </p:cNvSpPr>
          <p:nvPr>
            <p:ph type="body" idx="14" hasCustomPrompt="1"/>
          </p:nvPr>
        </p:nvSpPr>
        <p:spPr>
          <a:xfrm>
            <a:off x="2160727" y="5037590"/>
            <a:ext cx="3840480" cy="1049570"/>
          </a:xfrm>
          <a:prstGeom prst="rect">
            <a:avLst/>
          </a:prstGeom>
          <a:noFill/>
        </p:spPr>
        <p:txBody>
          <a:bodyPr wrap="square"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100">
                <a:solidFill>
                  <a:srgbClr val="1F2930"/>
                </a:solidFill>
                <a:latin typeface="Aptos Display"/>
              </a:defRPr>
            </a:lvl1pPr>
          </a:lstStyle>
          <a:p>
            <a:pPr marL="0" indent="0">
              <a:spcAft>
                <a:spcPts val="400"/>
              </a:spcAft>
            </a:pPr>
            <a:r>
              <a:rPr lang="en-US" sz="1100">
                <a:solidFill>
                  <a:srgbClr val="1F2930"/>
                </a:solidFill>
                <a:latin typeface="Aptos Display"/>
              </a:rPr>
              <a:t>Section copy</a:t>
            </a:r>
            <a:endParaRPr/>
          </a:p>
          <a:p>
            <a:pPr marL="0" indent="0">
              <a:lnSpc>
                <a:spcPct val="138000"/>
              </a:lnSpc>
            </a:pPr>
            <a:endParaRPr/>
          </a:p>
        </p:txBody>
      </p:sp>
      <p:sp>
        <p:nvSpPr>
          <p:cNvPr id="19" name="CCN Section rule 3"/>
          <p:cNvSpPr/>
          <p:nvPr/>
        </p:nvSpPr>
        <p:spPr>
          <a:xfrm>
            <a:off x="685800" y="6196889"/>
            <a:ext cx="7009790" cy="0"/>
          </a:xfrm>
          <a:prstGeom prst="line">
            <a:avLst/>
          </a:prstGeom>
          <a:ln w="9525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0" name="CCN Rail rule"/>
          <p:cNvSpPr/>
          <p:nvPr/>
        </p:nvSpPr>
        <p:spPr>
          <a:xfrm>
            <a:off x="8207654" y="2299284"/>
            <a:ext cx="3299155" cy="0"/>
          </a:xfrm>
          <a:prstGeom prst="line">
            <a:avLst/>
          </a:prstGeom>
          <a:ln w="28575">
            <a:solidFill>
              <a:srgbClr val="3F586A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1" name="CCN Question rail"/>
          <p:cNvSpPr txBox="1">
            <a:spLocks noGrp="1"/>
          </p:cNvSpPr>
          <p:nvPr>
            <p:ph type="body" idx="11" hasCustomPrompt="1"/>
          </p:nvPr>
        </p:nvSpPr>
        <p:spPr>
          <a:xfrm>
            <a:off x="8207654" y="2439187"/>
            <a:ext cx="3299155" cy="3757701"/>
          </a:xfrm>
          <a:prstGeom prst="rect">
            <a:avLst/>
          </a:prstGeom>
          <a:noFill/>
        </p:spPr>
        <p:txBody>
          <a:bodyPr wrap="square"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300">
                <a:solidFill>
                  <a:srgbClr val="1F2930"/>
                </a:solidFill>
                <a:latin typeface="Aptos Display"/>
              </a:defRPr>
            </a:lvl1pPr>
          </a:lstStyle>
          <a:p>
            <a:pPr marL="0" indent="0">
              <a:spcAft>
                <a:spcPts val="800"/>
              </a:spcAft>
            </a:pPr>
            <a:r>
              <a:rPr lang="en-US" sz="1300">
                <a:solidFill>
                  <a:srgbClr val="1F2930"/>
                </a:solidFill>
                <a:latin typeface="Aptos Display"/>
              </a:rPr>
              <a:t>Question rail</a:t>
            </a:r>
            <a:endParaRPr/>
          </a:p>
          <a:p>
            <a:pPr marL="0" indent="0">
              <a:spcAft>
                <a:spcPts val="800"/>
              </a:spcAft>
            </a:pPr>
            <a:endParaRPr/>
          </a:p>
          <a:p>
            <a:pPr marL="146304" indent="-109728">
              <a:spcAft>
                <a:spcPts val="700"/>
              </a:spcAft>
            </a:pPr>
            <a:endParaRPr/>
          </a:p>
          <a:p>
            <a:pPr marL="146304" indent="-109728">
              <a:spcAft>
                <a:spcPts val="700"/>
              </a:spcAft>
            </a:pPr>
            <a:endParaRPr/>
          </a:p>
          <a:p>
            <a:pPr marL="146304" indent="-109728">
              <a:spcAft>
                <a:spcPts val="700"/>
              </a:spcAft>
            </a:pPr>
            <a:endParaRPr/>
          </a:p>
          <a:p>
            <a:pPr marL="146304" indent="-109728">
              <a:spcAft>
                <a:spcPts val="700"/>
              </a:spcAft>
            </a:pPr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userDrawn="1">
  <p:cSld name="CCN 20 Sectioned Brief - 4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CN Eyebrow"/>
          <p:cNvSpPr>
            <a:spLocks noGrp="1"/>
          </p:cNvSpPr>
          <p:nvPr>
            <p:ph type="body" idx="10" hasCustomPrompt="1"/>
          </p:nvPr>
        </p:nvSpPr>
        <p:spPr>
          <a:xfrm>
            <a:off x="685800" y="576072"/>
            <a:ext cx="6858000" cy="16459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790" spc="111">
                <a:solidFill>
                  <a:srgbClr val="5E6C75"/>
                </a:solidFill>
                <a:latin typeface="Aptos Display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790" spc="111">
                <a:solidFill>
                  <a:srgbClr val="5E6C75"/>
                </a:solidFill>
                <a:latin typeface="Aptos Display"/>
              </a:rPr>
              <a:t>Eyebrow</a:t>
            </a:r>
            <a:endParaRPr/>
          </a:p>
        </p:txBody>
      </p:sp>
      <p:sp>
        <p:nvSpPr>
          <p:cNvPr id="4" name="CCN Headline"/>
          <p:cNvSpPr>
            <a:spLocks noGrp="1"/>
          </p:cNvSpPr>
          <p:nvPr>
            <p:ph type="title" hasCustomPrompt="1"/>
          </p:nvPr>
        </p:nvSpPr>
        <p:spPr>
          <a:xfrm>
            <a:off x="685800" y="801014"/>
            <a:ext cx="7498080" cy="758099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06000"/>
              </a:lnSpc>
              <a:spcBef>
                <a:spcPts val="0"/>
              </a:spcBef>
              <a:buNone/>
              <a:defRPr sz="2544" spc="-38">
                <a:solidFill>
                  <a:srgbClr val="1F2930"/>
                </a:solidFill>
                <a:latin typeface="Aptos Serif"/>
              </a:defRPr>
            </a:lvl1pPr>
          </a:lstStyle>
          <a:p>
            <a:pPr algn="l">
              <a:lnSpc>
                <a:spcPct val="106000"/>
              </a:lnSpc>
            </a:pPr>
            <a:r>
              <a:rPr lang="en-US" sz="2544" spc="-38">
                <a:solidFill>
                  <a:srgbClr val="1F2930"/>
                </a:solidFill>
                <a:latin typeface="Aptos Serif"/>
              </a:rPr>
              <a:t>Headline</a:t>
            </a:r>
            <a:endParaRPr/>
          </a:p>
        </p:txBody>
      </p:sp>
      <p:sp>
        <p:nvSpPr>
          <p:cNvPr id="5" name="CCN Standfirst"/>
          <p:cNvSpPr>
            <a:spLocks noGrp="1"/>
          </p:cNvSpPr>
          <p:nvPr>
            <p:ph type="body" idx="19" hasCustomPrompt="1"/>
          </p:nvPr>
        </p:nvSpPr>
        <p:spPr>
          <a:xfrm>
            <a:off x="685800" y="1741993"/>
            <a:ext cx="10241280" cy="59436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34000"/>
              </a:lnSpc>
              <a:spcBef>
                <a:spcPts val="0"/>
              </a:spcBef>
              <a:buNone/>
              <a:defRPr sz="1018">
                <a:solidFill>
                  <a:srgbClr val="46545E"/>
                </a:solidFill>
                <a:latin typeface="Aptos"/>
              </a:defRPr>
            </a:lvl1pPr>
          </a:lstStyle>
          <a:p>
            <a:pPr algn="l">
              <a:lnSpc>
                <a:spcPct val="134000"/>
              </a:lnSpc>
            </a:pPr>
            <a:r>
              <a:rPr lang="en-US" sz="1018">
                <a:solidFill>
                  <a:srgbClr val="46545E"/>
                </a:solidFill>
                <a:latin typeface="Aptos"/>
              </a:rPr>
              <a:t>Standfirst</a:t>
            </a:r>
            <a:endParaRPr/>
          </a:p>
        </p:txBody>
      </p:sp>
      <p:sp>
        <p:nvSpPr>
          <p:cNvPr id="8" name="CCN Source rule"/>
          <p:cNvSpPr/>
          <p:nvPr/>
        </p:nvSpPr>
        <p:spPr>
          <a:xfrm>
            <a:off x="685800" y="6343193"/>
            <a:ext cx="10817352" cy="0"/>
          </a:xfrm>
          <a:prstGeom prst="line">
            <a:avLst/>
          </a:prstGeom>
          <a:ln w="9525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9" name="CCN Source strip"/>
          <p:cNvSpPr txBox="1">
            <a:spLocks noGrp="1"/>
          </p:cNvSpPr>
          <p:nvPr>
            <p:ph type="body" idx="18" hasCustomPrompt="1"/>
          </p:nvPr>
        </p:nvSpPr>
        <p:spPr>
          <a:xfrm>
            <a:off x="685800" y="6409944"/>
            <a:ext cx="10817352" cy="256032"/>
          </a:xfrm>
          <a:prstGeom prst="rect">
            <a:avLst/>
          </a:prstGeom>
          <a:noFill/>
        </p:spPr>
        <p:txBody>
          <a:bodyPr wrap="square"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690">
                <a:solidFill>
                  <a:srgbClr val="5E6C75"/>
                </a:solidFill>
                <a:latin typeface="Aptos"/>
              </a:defRPr>
            </a:lvl1pPr>
          </a:lstStyle>
          <a:p>
            <a:pPr marL="0" indent="0"/>
            <a:r>
              <a:rPr lang="en-US" sz="690">
                <a:solidFill>
                  <a:srgbClr val="5E6C75"/>
                </a:solidFill>
                <a:latin typeface="Aptos"/>
              </a:rPr>
              <a:t>Source strip</a:t>
            </a:r>
            <a:endParaRPr/>
          </a:p>
        </p:txBody>
      </p:sp>
      <p:sp>
        <p:nvSpPr>
          <p:cNvPr id="10" name="CCN Section spine"/>
          <p:cNvSpPr/>
          <p:nvPr/>
        </p:nvSpPr>
        <p:spPr>
          <a:xfrm>
            <a:off x="685800" y="2299284"/>
            <a:ext cx="7009790" cy="0"/>
          </a:xfrm>
          <a:prstGeom prst="line">
            <a:avLst/>
          </a:prstGeom>
          <a:ln w="9525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" name="CCN Section label 1"/>
          <p:cNvSpPr txBox="1">
            <a:spLocks noGrp="1"/>
          </p:cNvSpPr>
          <p:nvPr>
            <p:ph type="body" idx="15" hasCustomPrompt="1"/>
          </p:nvPr>
        </p:nvSpPr>
        <p:spPr>
          <a:xfrm>
            <a:off x="685800" y="2439187"/>
            <a:ext cx="1280160" cy="320040"/>
          </a:xfrm>
          <a:prstGeom prst="rect">
            <a:avLst/>
          </a:prstGeom>
          <a:noFill/>
        </p:spPr>
        <p:txBody>
          <a:bodyPr wrap="square"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680" b="1" spc="61">
                <a:solidFill>
                  <a:srgbClr val="3F586A"/>
                </a:solidFill>
                <a:latin typeface="Aptos"/>
              </a:defRPr>
            </a:lvl1pPr>
          </a:lstStyle>
          <a:p>
            <a:pPr marL="0" indent="0"/>
            <a:r>
              <a:rPr lang="en-US" sz="680" b="1" spc="61">
                <a:solidFill>
                  <a:srgbClr val="3F586A"/>
                </a:solidFill>
                <a:latin typeface="Aptos"/>
              </a:rPr>
              <a:t>Section label</a:t>
            </a:r>
            <a:endParaRPr/>
          </a:p>
        </p:txBody>
      </p:sp>
      <p:sp>
        <p:nvSpPr>
          <p:cNvPr id="12" name="CCN Section copy 1"/>
          <p:cNvSpPr txBox="1">
            <a:spLocks noGrp="1"/>
          </p:cNvSpPr>
          <p:nvPr>
            <p:ph type="body" idx="12" hasCustomPrompt="1"/>
          </p:nvPr>
        </p:nvSpPr>
        <p:spPr>
          <a:xfrm>
            <a:off x="2160727" y="2439187"/>
            <a:ext cx="3840480" cy="724769"/>
          </a:xfrm>
          <a:prstGeom prst="rect">
            <a:avLst/>
          </a:prstGeom>
          <a:noFill/>
        </p:spPr>
        <p:txBody>
          <a:bodyPr wrap="square"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100">
                <a:solidFill>
                  <a:srgbClr val="1F2930"/>
                </a:solidFill>
                <a:latin typeface="Aptos Display"/>
              </a:defRPr>
            </a:lvl1pPr>
          </a:lstStyle>
          <a:p>
            <a:pPr marL="0" indent="0">
              <a:spcAft>
                <a:spcPts val="400"/>
              </a:spcAft>
            </a:pPr>
            <a:r>
              <a:rPr lang="en-US" sz="1100">
                <a:solidFill>
                  <a:srgbClr val="1F2930"/>
                </a:solidFill>
                <a:latin typeface="Aptos Display"/>
              </a:rPr>
              <a:t>Section copy</a:t>
            </a:r>
            <a:endParaRPr/>
          </a:p>
          <a:p>
            <a:pPr marL="0" indent="0">
              <a:lnSpc>
                <a:spcPct val="138000"/>
              </a:lnSpc>
            </a:pPr>
            <a:endParaRPr/>
          </a:p>
        </p:txBody>
      </p:sp>
      <p:sp>
        <p:nvSpPr>
          <p:cNvPr id="13" name="CCN Section rule 1"/>
          <p:cNvSpPr/>
          <p:nvPr/>
        </p:nvSpPr>
        <p:spPr>
          <a:xfrm>
            <a:off x="685800" y="3273685"/>
            <a:ext cx="7009790" cy="0"/>
          </a:xfrm>
          <a:prstGeom prst="line">
            <a:avLst/>
          </a:prstGeom>
          <a:ln w="9525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4" name="CCN Section label 2"/>
          <p:cNvSpPr txBox="1">
            <a:spLocks noGrp="1"/>
          </p:cNvSpPr>
          <p:nvPr>
            <p:ph type="body" idx="16" hasCustomPrompt="1"/>
          </p:nvPr>
        </p:nvSpPr>
        <p:spPr>
          <a:xfrm>
            <a:off x="685800" y="3413588"/>
            <a:ext cx="1280160" cy="320040"/>
          </a:xfrm>
          <a:prstGeom prst="rect">
            <a:avLst/>
          </a:prstGeom>
          <a:noFill/>
        </p:spPr>
        <p:txBody>
          <a:bodyPr wrap="square"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680" b="1" spc="61">
                <a:solidFill>
                  <a:srgbClr val="3F586A"/>
                </a:solidFill>
                <a:latin typeface="Aptos"/>
              </a:defRPr>
            </a:lvl1pPr>
          </a:lstStyle>
          <a:p>
            <a:pPr marL="0" indent="0"/>
            <a:r>
              <a:rPr lang="en-US" sz="680" b="1" spc="61">
                <a:solidFill>
                  <a:srgbClr val="3F586A"/>
                </a:solidFill>
                <a:latin typeface="Aptos"/>
              </a:rPr>
              <a:t>Section label</a:t>
            </a:r>
            <a:endParaRPr/>
          </a:p>
        </p:txBody>
      </p:sp>
      <p:sp>
        <p:nvSpPr>
          <p:cNvPr id="15" name="CCN Section copy 2"/>
          <p:cNvSpPr txBox="1">
            <a:spLocks noGrp="1"/>
          </p:cNvSpPr>
          <p:nvPr>
            <p:ph type="body" idx="13" hasCustomPrompt="1"/>
          </p:nvPr>
        </p:nvSpPr>
        <p:spPr>
          <a:xfrm>
            <a:off x="2160727" y="3413588"/>
            <a:ext cx="3840480" cy="724769"/>
          </a:xfrm>
          <a:prstGeom prst="rect">
            <a:avLst/>
          </a:prstGeom>
          <a:noFill/>
        </p:spPr>
        <p:txBody>
          <a:bodyPr wrap="square"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100">
                <a:solidFill>
                  <a:srgbClr val="1F2930"/>
                </a:solidFill>
                <a:latin typeface="Aptos Display"/>
              </a:defRPr>
            </a:lvl1pPr>
          </a:lstStyle>
          <a:p>
            <a:pPr marL="0" indent="0">
              <a:spcAft>
                <a:spcPts val="400"/>
              </a:spcAft>
            </a:pPr>
            <a:r>
              <a:rPr lang="en-US" sz="1100">
                <a:solidFill>
                  <a:srgbClr val="1F2930"/>
                </a:solidFill>
                <a:latin typeface="Aptos Display"/>
              </a:rPr>
              <a:t>Section copy</a:t>
            </a:r>
            <a:endParaRPr/>
          </a:p>
          <a:p>
            <a:pPr marL="0" indent="0">
              <a:lnSpc>
                <a:spcPct val="138000"/>
              </a:lnSpc>
            </a:pPr>
            <a:endParaRPr/>
          </a:p>
        </p:txBody>
      </p:sp>
      <p:sp>
        <p:nvSpPr>
          <p:cNvPr id="16" name="CCN Section rule 2"/>
          <p:cNvSpPr/>
          <p:nvPr/>
        </p:nvSpPr>
        <p:spPr>
          <a:xfrm>
            <a:off x="685800" y="4248086"/>
            <a:ext cx="7009790" cy="0"/>
          </a:xfrm>
          <a:prstGeom prst="line">
            <a:avLst/>
          </a:prstGeom>
          <a:ln w="9525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7" name="CCN Section label 3"/>
          <p:cNvSpPr txBox="1">
            <a:spLocks noGrp="1"/>
          </p:cNvSpPr>
          <p:nvPr>
            <p:ph type="body" idx="17" hasCustomPrompt="1"/>
          </p:nvPr>
        </p:nvSpPr>
        <p:spPr>
          <a:xfrm>
            <a:off x="685800" y="4387989"/>
            <a:ext cx="1280160" cy="320040"/>
          </a:xfrm>
          <a:prstGeom prst="rect">
            <a:avLst/>
          </a:prstGeom>
          <a:noFill/>
        </p:spPr>
        <p:txBody>
          <a:bodyPr wrap="square"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680" b="1" spc="61">
                <a:solidFill>
                  <a:srgbClr val="3F586A"/>
                </a:solidFill>
                <a:latin typeface="Aptos"/>
              </a:defRPr>
            </a:lvl1pPr>
          </a:lstStyle>
          <a:p>
            <a:pPr marL="0" indent="0"/>
            <a:r>
              <a:rPr lang="en-US" sz="680" b="1" spc="61">
                <a:solidFill>
                  <a:srgbClr val="3F586A"/>
                </a:solidFill>
                <a:latin typeface="Aptos"/>
              </a:rPr>
              <a:t>Section label</a:t>
            </a:r>
            <a:endParaRPr/>
          </a:p>
        </p:txBody>
      </p:sp>
      <p:sp>
        <p:nvSpPr>
          <p:cNvPr id="18" name="CCN Section copy 3"/>
          <p:cNvSpPr txBox="1">
            <a:spLocks noGrp="1"/>
          </p:cNvSpPr>
          <p:nvPr>
            <p:ph type="body" idx="14" hasCustomPrompt="1"/>
          </p:nvPr>
        </p:nvSpPr>
        <p:spPr>
          <a:xfrm>
            <a:off x="2160727" y="4387989"/>
            <a:ext cx="3840480" cy="724769"/>
          </a:xfrm>
          <a:prstGeom prst="rect">
            <a:avLst/>
          </a:prstGeom>
          <a:noFill/>
        </p:spPr>
        <p:txBody>
          <a:bodyPr wrap="square"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100">
                <a:solidFill>
                  <a:srgbClr val="1F2930"/>
                </a:solidFill>
                <a:latin typeface="Aptos Display"/>
              </a:defRPr>
            </a:lvl1pPr>
          </a:lstStyle>
          <a:p>
            <a:pPr marL="0" indent="0">
              <a:spcAft>
                <a:spcPts val="400"/>
              </a:spcAft>
            </a:pPr>
            <a:r>
              <a:rPr lang="en-US" sz="1100">
                <a:solidFill>
                  <a:srgbClr val="1F2930"/>
                </a:solidFill>
                <a:latin typeface="Aptos Display"/>
              </a:rPr>
              <a:t>Section copy</a:t>
            </a:r>
            <a:endParaRPr/>
          </a:p>
          <a:p>
            <a:pPr marL="0" indent="0">
              <a:lnSpc>
                <a:spcPct val="138000"/>
              </a:lnSpc>
            </a:pPr>
            <a:endParaRPr/>
          </a:p>
        </p:txBody>
      </p:sp>
      <p:sp>
        <p:nvSpPr>
          <p:cNvPr id="19" name="CCN Section rule 3"/>
          <p:cNvSpPr/>
          <p:nvPr/>
        </p:nvSpPr>
        <p:spPr>
          <a:xfrm>
            <a:off x="685800" y="5222487"/>
            <a:ext cx="7009790" cy="0"/>
          </a:xfrm>
          <a:prstGeom prst="line">
            <a:avLst/>
          </a:prstGeom>
          <a:ln w="9525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0" name="CCN Rail rule"/>
          <p:cNvSpPr/>
          <p:nvPr/>
        </p:nvSpPr>
        <p:spPr>
          <a:xfrm>
            <a:off x="8207654" y="2299284"/>
            <a:ext cx="3299155" cy="0"/>
          </a:xfrm>
          <a:prstGeom prst="line">
            <a:avLst/>
          </a:prstGeom>
          <a:ln w="28575">
            <a:solidFill>
              <a:srgbClr val="3F586A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1" name="CCN Question rail"/>
          <p:cNvSpPr txBox="1">
            <a:spLocks noGrp="1"/>
          </p:cNvSpPr>
          <p:nvPr>
            <p:ph type="body" idx="11" hasCustomPrompt="1"/>
          </p:nvPr>
        </p:nvSpPr>
        <p:spPr>
          <a:xfrm>
            <a:off x="8207654" y="2439187"/>
            <a:ext cx="3299155" cy="3757701"/>
          </a:xfrm>
          <a:prstGeom prst="rect">
            <a:avLst/>
          </a:prstGeom>
          <a:noFill/>
        </p:spPr>
        <p:txBody>
          <a:bodyPr wrap="square"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300">
                <a:solidFill>
                  <a:srgbClr val="1F2930"/>
                </a:solidFill>
                <a:latin typeface="Aptos Display"/>
              </a:defRPr>
            </a:lvl1pPr>
          </a:lstStyle>
          <a:p>
            <a:pPr marL="0" indent="0">
              <a:spcAft>
                <a:spcPts val="800"/>
              </a:spcAft>
            </a:pPr>
            <a:r>
              <a:rPr lang="en-US" sz="1300">
                <a:solidFill>
                  <a:srgbClr val="1F2930"/>
                </a:solidFill>
                <a:latin typeface="Aptos Display"/>
              </a:rPr>
              <a:t>Question rail</a:t>
            </a:r>
            <a:endParaRPr/>
          </a:p>
          <a:p>
            <a:pPr marL="0" indent="0">
              <a:spcAft>
                <a:spcPts val="800"/>
              </a:spcAft>
            </a:pPr>
            <a:endParaRPr/>
          </a:p>
          <a:p>
            <a:pPr marL="146304" indent="-109728">
              <a:spcAft>
                <a:spcPts val="700"/>
              </a:spcAft>
            </a:pPr>
            <a:endParaRPr/>
          </a:p>
          <a:p>
            <a:pPr marL="146304" indent="-109728">
              <a:spcAft>
                <a:spcPts val="700"/>
              </a:spcAft>
            </a:pPr>
            <a:endParaRPr/>
          </a:p>
          <a:p>
            <a:pPr marL="146304" indent="-109728">
              <a:spcAft>
                <a:spcPts val="700"/>
              </a:spcAft>
            </a:pPr>
            <a:endParaRPr/>
          </a:p>
          <a:p>
            <a:pPr marL="146304" indent="-109728">
              <a:spcAft>
                <a:spcPts val="700"/>
              </a:spcAft>
            </a:pPr>
            <a:endParaRPr/>
          </a:p>
        </p:txBody>
      </p:sp>
      <p:sp>
        <p:nvSpPr>
          <p:cNvPr id="22" name="CCN Section label 4"/>
          <p:cNvSpPr txBox="1">
            <a:spLocks noGrp="1"/>
          </p:cNvSpPr>
          <p:nvPr>
            <p:ph type="body" idx="20" hasCustomPrompt="1"/>
          </p:nvPr>
        </p:nvSpPr>
        <p:spPr>
          <a:xfrm>
            <a:off x="685800" y="5362390"/>
            <a:ext cx="1280160" cy="320040"/>
          </a:xfrm>
          <a:prstGeom prst="rect">
            <a:avLst/>
          </a:prstGeom>
          <a:noFill/>
        </p:spPr>
        <p:txBody>
          <a:bodyPr wrap="square"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680" b="1" spc="61">
                <a:solidFill>
                  <a:srgbClr val="3F586A"/>
                </a:solidFill>
                <a:latin typeface="Aptos"/>
              </a:defRPr>
            </a:lvl1pPr>
          </a:lstStyle>
          <a:p>
            <a:pPr marL="0" indent="0"/>
            <a:r>
              <a:rPr lang="en-US" sz="680" b="1" spc="61">
                <a:solidFill>
                  <a:srgbClr val="3F586A"/>
                </a:solidFill>
                <a:latin typeface="Aptos"/>
              </a:rPr>
              <a:t>Section label</a:t>
            </a:r>
            <a:endParaRPr/>
          </a:p>
        </p:txBody>
      </p:sp>
      <p:sp>
        <p:nvSpPr>
          <p:cNvPr id="23" name="CCN Section copy 4"/>
          <p:cNvSpPr txBox="1">
            <a:spLocks noGrp="1"/>
          </p:cNvSpPr>
          <p:nvPr>
            <p:ph type="body" idx="21" hasCustomPrompt="1"/>
          </p:nvPr>
        </p:nvSpPr>
        <p:spPr>
          <a:xfrm>
            <a:off x="2160727" y="5362390"/>
            <a:ext cx="3840480" cy="724769"/>
          </a:xfrm>
          <a:prstGeom prst="rect">
            <a:avLst/>
          </a:prstGeom>
          <a:noFill/>
        </p:spPr>
        <p:txBody>
          <a:bodyPr wrap="square"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100">
                <a:solidFill>
                  <a:srgbClr val="1F2930"/>
                </a:solidFill>
                <a:latin typeface="Aptos Display"/>
              </a:defRPr>
            </a:lvl1pPr>
          </a:lstStyle>
          <a:p>
            <a:pPr marL="0" indent="0">
              <a:spcAft>
                <a:spcPts val="400"/>
              </a:spcAft>
            </a:pPr>
            <a:r>
              <a:rPr lang="en-US" sz="1100">
                <a:solidFill>
                  <a:srgbClr val="1F2930"/>
                </a:solidFill>
                <a:latin typeface="Aptos Display"/>
              </a:rPr>
              <a:t>Section copy</a:t>
            </a:r>
            <a:endParaRPr/>
          </a:p>
          <a:p>
            <a:pPr marL="0" indent="0">
              <a:lnSpc>
                <a:spcPct val="138000"/>
              </a:lnSpc>
            </a:pPr>
            <a:endParaRPr/>
          </a:p>
        </p:txBody>
      </p:sp>
      <p:sp>
        <p:nvSpPr>
          <p:cNvPr id="24" name="CCN Section rule 4"/>
          <p:cNvSpPr/>
          <p:nvPr/>
        </p:nvSpPr>
        <p:spPr>
          <a:xfrm>
            <a:off x="685800" y="6196889"/>
            <a:ext cx="7009790" cy="0"/>
          </a:xfrm>
          <a:prstGeom prst="line">
            <a:avLst/>
          </a:prstGeom>
          <a:ln w="9525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userDrawn="1">
  <p:cSld name="CCN 21 Argument Bullets - 2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CN Eyebrow"/>
          <p:cNvSpPr>
            <a:spLocks noGrp="1"/>
          </p:cNvSpPr>
          <p:nvPr>
            <p:ph type="body" idx="19" hasCustomPrompt="1"/>
          </p:nvPr>
        </p:nvSpPr>
        <p:spPr>
          <a:xfrm>
            <a:off x="685800" y="576072"/>
            <a:ext cx="6858000" cy="16459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790" spc="111">
                <a:solidFill>
                  <a:srgbClr val="5E6C75"/>
                </a:solidFill>
                <a:latin typeface="Aptos Display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790" spc="111">
                <a:solidFill>
                  <a:srgbClr val="5E6C75"/>
                </a:solidFill>
                <a:latin typeface="Aptos Display"/>
              </a:rPr>
              <a:t>Eyebrow</a:t>
            </a:r>
            <a:endParaRPr/>
          </a:p>
        </p:txBody>
      </p:sp>
      <p:sp>
        <p:nvSpPr>
          <p:cNvPr id="4" name="CCN Headline"/>
          <p:cNvSpPr>
            <a:spLocks noGrp="1"/>
          </p:cNvSpPr>
          <p:nvPr>
            <p:ph type="title" hasCustomPrompt="1"/>
          </p:nvPr>
        </p:nvSpPr>
        <p:spPr>
          <a:xfrm>
            <a:off x="685800" y="801014"/>
            <a:ext cx="7498080" cy="758099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06000"/>
              </a:lnSpc>
              <a:spcBef>
                <a:spcPts val="0"/>
              </a:spcBef>
              <a:buNone/>
              <a:defRPr sz="2544" spc="-38">
                <a:solidFill>
                  <a:srgbClr val="1F2930"/>
                </a:solidFill>
                <a:latin typeface="Aptos Serif"/>
              </a:defRPr>
            </a:lvl1pPr>
          </a:lstStyle>
          <a:p>
            <a:pPr algn="l">
              <a:lnSpc>
                <a:spcPct val="106000"/>
              </a:lnSpc>
            </a:pPr>
            <a:r>
              <a:rPr lang="en-US" sz="2544" spc="-38">
                <a:solidFill>
                  <a:srgbClr val="1F2930"/>
                </a:solidFill>
                <a:latin typeface="Aptos Serif"/>
              </a:rPr>
              <a:t>Headline</a:t>
            </a:r>
            <a:endParaRPr/>
          </a:p>
        </p:txBody>
      </p:sp>
      <p:sp>
        <p:nvSpPr>
          <p:cNvPr id="7" name="CCN Source rule"/>
          <p:cNvSpPr/>
          <p:nvPr/>
        </p:nvSpPr>
        <p:spPr>
          <a:xfrm>
            <a:off x="685800" y="6343193"/>
            <a:ext cx="10817352" cy="0"/>
          </a:xfrm>
          <a:prstGeom prst="line">
            <a:avLst/>
          </a:prstGeom>
          <a:ln w="9525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" name="CCN Source strip"/>
          <p:cNvSpPr txBox="1">
            <a:spLocks noGrp="1"/>
          </p:cNvSpPr>
          <p:nvPr>
            <p:ph type="body" idx="20" hasCustomPrompt="1"/>
          </p:nvPr>
        </p:nvSpPr>
        <p:spPr>
          <a:xfrm>
            <a:off x="685800" y="6409944"/>
            <a:ext cx="10817352" cy="256032"/>
          </a:xfrm>
          <a:prstGeom prst="rect">
            <a:avLst/>
          </a:prstGeom>
          <a:noFill/>
        </p:spPr>
        <p:txBody>
          <a:bodyPr wrap="square"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690">
                <a:solidFill>
                  <a:srgbClr val="5E6C75"/>
                </a:solidFill>
                <a:latin typeface="Aptos"/>
              </a:defRPr>
            </a:lvl1pPr>
          </a:lstStyle>
          <a:p>
            <a:pPr marL="0" indent="0"/>
            <a:r>
              <a:rPr lang="en-US" sz="690">
                <a:solidFill>
                  <a:srgbClr val="5E6C75"/>
                </a:solidFill>
                <a:latin typeface="Aptos"/>
              </a:rPr>
              <a:t>Source strip</a:t>
            </a:r>
            <a:endParaRPr/>
          </a:p>
        </p:txBody>
      </p:sp>
      <p:sp>
        <p:nvSpPr>
          <p:cNvPr id="9" name="CCN Thesis rule"/>
          <p:cNvSpPr/>
          <p:nvPr/>
        </p:nvSpPr>
        <p:spPr>
          <a:xfrm>
            <a:off x="685800" y="1870009"/>
            <a:ext cx="3291840" cy="0"/>
          </a:xfrm>
          <a:prstGeom prst="line">
            <a:avLst/>
          </a:prstGeom>
          <a:ln w="28575">
            <a:solidFill>
              <a:srgbClr val="3F586A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" name="CCN Thesis"/>
          <p:cNvSpPr txBox="1">
            <a:spLocks noGrp="1"/>
          </p:cNvSpPr>
          <p:nvPr>
            <p:ph type="body" idx="21" hasCustomPrompt="1"/>
          </p:nvPr>
        </p:nvSpPr>
        <p:spPr>
          <a:xfrm>
            <a:off x="685800" y="2009912"/>
            <a:ext cx="3291840" cy="1842516"/>
          </a:xfrm>
          <a:prstGeom prst="rect">
            <a:avLst/>
          </a:prstGeom>
          <a:noFill/>
        </p:spPr>
        <p:txBody>
          <a:bodyPr wrap="square"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600" spc="-184">
                <a:solidFill>
                  <a:srgbClr val="C4CDD2"/>
                </a:solidFill>
                <a:latin typeface="Aptos Display"/>
              </a:defRPr>
            </a:lvl1pPr>
          </a:lstStyle>
          <a:p>
            <a:pPr marL="0" indent="0">
              <a:spcAft>
                <a:spcPts val="900"/>
              </a:spcAft>
            </a:pPr>
            <a:r>
              <a:rPr lang="en-US" sz="4600" spc="-184">
                <a:solidFill>
                  <a:srgbClr val="C4CDD2"/>
                </a:solidFill>
                <a:latin typeface="Aptos Display"/>
              </a:rPr>
              <a:t>Thesis</a:t>
            </a:r>
            <a:endParaRPr/>
          </a:p>
          <a:p>
            <a:pPr marL="0" indent="0">
              <a:spcAft>
                <a:spcPts val="800"/>
              </a:spcAft>
            </a:pPr>
            <a:endParaRPr/>
          </a:p>
          <a:p>
            <a:pPr marL="0" indent="0">
              <a:lnSpc>
                <a:spcPct val="142000"/>
              </a:lnSpc>
            </a:pPr>
            <a:endParaRPr/>
          </a:p>
        </p:txBody>
      </p:sp>
      <p:sp>
        <p:nvSpPr>
          <p:cNvPr id="11" name="CCN Argument spine"/>
          <p:cNvSpPr/>
          <p:nvPr/>
        </p:nvSpPr>
        <p:spPr>
          <a:xfrm>
            <a:off x="4489704" y="1870009"/>
            <a:ext cx="7016191" cy="0"/>
          </a:xfrm>
          <a:prstGeom prst="line">
            <a:avLst/>
          </a:prstGeom>
          <a:ln w="9525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2" name="CCN Argument heading 1"/>
          <p:cNvSpPr txBox="1">
            <a:spLocks noGrp="1"/>
          </p:cNvSpPr>
          <p:nvPr>
            <p:ph type="body" idx="16" hasCustomPrompt="1"/>
          </p:nvPr>
        </p:nvSpPr>
        <p:spPr>
          <a:xfrm>
            <a:off x="4489704" y="1877324"/>
            <a:ext cx="1584655" cy="566928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>
            <a:lvl1pPr marL="0" indent="0">
              <a:lnSpc>
                <a:spcPct val="112000"/>
              </a:lnSpc>
              <a:spcBef>
                <a:spcPts val="0"/>
              </a:spcBef>
              <a:buNone/>
              <a:defRPr sz="1200">
                <a:solidFill>
                  <a:srgbClr val="1F2930"/>
                </a:solidFill>
                <a:latin typeface="Aptos Display"/>
              </a:defRPr>
            </a:lvl1pPr>
          </a:lstStyle>
          <a:p>
            <a:pPr marL="0" indent="0">
              <a:lnSpc>
                <a:spcPct val="112000"/>
              </a:lnSpc>
            </a:pPr>
            <a:r>
              <a:rPr lang="en-US" sz="1200">
                <a:solidFill>
                  <a:srgbClr val="1F2930"/>
                </a:solidFill>
                <a:latin typeface="Aptos Display"/>
              </a:rPr>
              <a:t>Argument heading</a:t>
            </a:r>
            <a:endParaRPr/>
          </a:p>
        </p:txBody>
      </p:sp>
      <p:sp>
        <p:nvSpPr>
          <p:cNvPr id="13" name="CCN Argument bullet 1-1"/>
          <p:cNvSpPr txBox="1">
            <a:spLocks noGrp="1"/>
          </p:cNvSpPr>
          <p:nvPr>
            <p:ph type="body" idx="10" hasCustomPrompt="1"/>
          </p:nvPr>
        </p:nvSpPr>
        <p:spPr>
          <a:xfrm>
            <a:off x="6269126" y="1877324"/>
            <a:ext cx="2432304" cy="566928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>
            <a:lvl1pPr marL="0" indent="0">
              <a:lnSpc>
                <a:spcPct val="132000"/>
              </a:lnSpc>
              <a:spcBef>
                <a:spcPts val="0"/>
              </a:spcBef>
              <a:buNone/>
              <a:defRPr sz="1000">
                <a:solidFill>
                  <a:srgbClr val="46545E"/>
                </a:solidFill>
                <a:latin typeface="Aptos"/>
              </a:defRPr>
            </a:lvl1pPr>
          </a:lstStyle>
          <a:p>
            <a:pPr marL="146304" indent="-109728">
              <a:lnSpc>
                <a:spcPct val="132000"/>
              </a:lnSpc>
            </a:pPr>
            <a:r>
              <a:rPr lang="en-US" sz="1000">
                <a:solidFill>
                  <a:srgbClr val="46545E"/>
                </a:solidFill>
                <a:latin typeface="Aptos"/>
              </a:rPr>
              <a:t>Argument bullet</a:t>
            </a:r>
            <a:endParaRPr/>
          </a:p>
        </p:txBody>
      </p:sp>
      <p:sp>
        <p:nvSpPr>
          <p:cNvPr id="14" name="CCN Argument bullet 1-2"/>
          <p:cNvSpPr txBox="1">
            <a:spLocks noGrp="1"/>
          </p:cNvSpPr>
          <p:nvPr>
            <p:ph type="body" idx="11" hasCustomPrompt="1"/>
          </p:nvPr>
        </p:nvSpPr>
        <p:spPr>
          <a:xfrm>
            <a:off x="8884310" y="1877324"/>
            <a:ext cx="2432304" cy="566928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>
            <a:lvl1pPr marL="0" indent="0">
              <a:lnSpc>
                <a:spcPct val="132000"/>
              </a:lnSpc>
              <a:spcBef>
                <a:spcPts val="0"/>
              </a:spcBef>
              <a:buNone/>
              <a:defRPr sz="1000">
                <a:solidFill>
                  <a:srgbClr val="46545E"/>
                </a:solidFill>
                <a:latin typeface="Aptos"/>
              </a:defRPr>
            </a:lvl1pPr>
          </a:lstStyle>
          <a:p>
            <a:pPr marL="146304" indent="-109728">
              <a:lnSpc>
                <a:spcPct val="132000"/>
              </a:lnSpc>
            </a:pPr>
            <a:r>
              <a:rPr lang="en-US" sz="1000">
                <a:solidFill>
                  <a:srgbClr val="46545E"/>
                </a:solidFill>
                <a:latin typeface="Aptos"/>
              </a:rPr>
              <a:t>Argument bullet</a:t>
            </a:r>
            <a:endParaRPr/>
          </a:p>
        </p:txBody>
      </p:sp>
      <p:sp>
        <p:nvSpPr>
          <p:cNvPr id="15" name="CCN Argument rule 1"/>
          <p:cNvSpPr/>
          <p:nvPr/>
        </p:nvSpPr>
        <p:spPr>
          <a:xfrm>
            <a:off x="4489704" y="2528377"/>
            <a:ext cx="7016191" cy="0"/>
          </a:xfrm>
          <a:prstGeom prst="line">
            <a:avLst/>
          </a:prstGeom>
          <a:ln w="9525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6" name="CCN Argument heading 2"/>
          <p:cNvSpPr txBox="1">
            <a:spLocks noGrp="1"/>
          </p:cNvSpPr>
          <p:nvPr>
            <p:ph type="body" idx="17" hasCustomPrompt="1"/>
          </p:nvPr>
        </p:nvSpPr>
        <p:spPr>
          <a:xfrm>
            <a:off x="4489704" y="2535692"/>
            <a:ext cx="1584655" cy="566928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>
            <a:lvl1pPr marL="0" indent="0">
              <a:lnSpc>
                <a:spcPct val="112000"/>
              </a:lnSpc>
              <a:spcBef>
                <a:spcPts val="0"/>
              </a:spcBef>
              <a:buNone/>
              <a:defRPr sz="1200">
                <a:solidFill>
                  <a:srgbClr val="1F2930"/>
                </a:solidFill>
                <a:latin typeface="Aptos Display"/>
              </a:defRPr>
            </a:lvl1pPr>
          </a:lstStyle>
          <a:p>
            <a:pPr marL="0" indent="0">
              <a:lnSpc>
                <a:spcPct val="112000"/>
              </a:lnSpc>
            </a:pPr>
            <a:r>
              <a:rPr lang="en-US" sz="1200">
                <a:solidFill>
                  <a:srgbClr val="1F2930"/>
                </a:solidFill>
                <a:latin typeface="Aptos Display"/>
              </a:rPr>
              <a:t>Argument heading</a:t>
            </a:r>
            <a:endParaRPr/>
          </a:p>
        </p:txBody>
      </p:sp>
      <p:sp>
        <p:nvSpPr>
          <p:cNvPr id="17" name="CCN Argument bullet 2-1"/>
          <p:cNvSpPr txBox="1">
            <a:spLocks noGrp="1"/>
          </p:cNvSpPr>
          <p:nvPr>
            <p:ph type="body" idx="12" hasCustomPrompt="1"/>
          </p:nvPr>
        </p:nvSpPr>
        <p:spPr>
          <a:xfrm>
            <a:off x="6269126" y="2535692"/>
            <a:ext cx="2432304" cy="566928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>
            <a:lvl1pPr marL="0" indent="0">
              <a:lnSpc>
                <a:spcPct val="132000"/>
              </a:lnSpc>
              <a:spcBef>
                <a:spcPts val="0"/>
              </a:spcBef>
              <a:buNone/>
              <a:defRPr sz="1000">
                <a:solidFill>
                  <a:srgbClr val="46545E"/>
                </a:solidFill>
                <a:latin typeface="Aptos"/>
              </a:defRPr>
            </a:lvl1pPr>
          </a:lstStyle>
          <a:p>
            <a:pPr marL="146304" indent="-109728">
              <a:lnSpc>
                <a:spcPct val="132000"/>
              </a:lnSpc>
            </a:pPr>
            <a:r>
              <a:rPr lang="en-US" sz="1000">
                <a:solidFill>
                  <a:srgbClr val="46545E"/>
                </a:solidFill>
                <a:latin typeface="Aptos"/>
              </a:rPr>
              <a:t>Argument bullet</a:t>
            </a:r>
            <a:endParaRPr/>
          </a:p>
        </p:txBody>
      </p:sp>
      <p:sp>
        <p:nvSpPr>
          <p:cNvPr id="18" name="CCN Argument bullet 2-2"/>
          <p:cNvSpPr txBox="1">
            <a:spLocks noGrp="1"/>
          </p:cNvSpPr>
          <p:nvPr>
            <p:ph type="body" idx="13" hasCustomPrompt="1"/>
          </p:nvPr>
        </p:nvSpPr>
        <p:spPr>
          <a:xfrm>
            <a:off x="8884310" y="2535692"/>
            <a:ext cx="2432304" cy="566928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>
            <a:lvl1pPr marL="0" indent="0">
              <a:lnSpc>
                <a:spcPct val="132000"/>
              </a:lnSpc>
              <a:spcBef>
                <a:spcPts val="0"/>
              </a:spcBef>
              <a:buNone/>
              <a:defRPr sz="1000">
                <a:solidFill>
                  <a:srgbClr val="46545E"/>
                </a:solidFill>
                <a:latin typeface="Aptos"/>
              </a:defRPr>
            </a:lvl1pPr>
          </a:lstStyle>
          <a:p>
            <a:pPr marL="146304" indent="-109728">
              <a:lnSpc>
                <a:spcPct val="132000"/>
              </a:lnSpc>
            </a:pPr>
            <a:r>
              <a:rPr lang="en-US" sz="1000">
                <a:solidFill>
                  <a:srgbClr val="46545E"/>
                </a:solidFill>
                <a:latin typeface="Aptos"/>
              </a:rPr>
              <a:t>Argument bullet</a:t>
            </a:r>
            <a:endParaRPr/>
          </a:p>
        </p:txBody>
      </p:sp>
      <p:sp>
        <p:nvSpPr>
          <p:cNvPr id="19" name="CCN Argument rule 2"/>
          <p:cNvSpPr/>
          <p:nvPr/>
        </p:nvSpPr>
        <p:spPr>
          <a:xfrm>
            <a:off x="4489704" y="3186745"/>
            <a:ext cx="7016191" cy="0"/>
          </a:xfrm>
          <a:prstGeom prst="line">
            <a:avLst/>
          </a:prstGeom>
          <a:ln w="9525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userDrawn="1">
  <p:cSld name="CCN 21 Argument Bullets - 3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CN Eyebrow"/>
          <p:cNvSpPr>
            <a:spLocks noGrp="1"/>
          </p:cNvSpPr>
          <p:nvPr>
            <p:ph type="body" idx="19" hasCustomPrompt="1"/>
          </p:nvPr>
        </p:nvSpPr>
        <p:spPr>
          <a:xfrm>
            <a:off x="685800" y="576072"/>
            <a:ext cx="6858000" cy="16459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790" spc="111">
                <a:solidFill>
                  <a:srgbClr val="5E6C75"/>
                </a:solidFill>
                <a:latin typeface="Aptos Display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790" spc="111">
                <a:solidFill>
                  <a:srgbClr val="5E6C75"/>
                </a:solidFill>
                <a:latin typeface="Aptos Display"/>
              </a:rPr>
              <a:t>Eyebrow</a:t>
            </a:r>
            <a:endParaRPr/>
          </a:p>
        </p:txBody>
      </p:sp>
      <p:sp>
        <p:nvSpPr>
          <p:cNvPr id="4" name="CCN Headline"/>
          <p:cNvSpPr>
            <a:spLocks noGrp="1"/>
          </p:cNvSpPr>
          <p:nvPr>
            <p:ph type="title" hasCustomPrompt="1"/>
          </p:nvPr>
        </p:nvSpPr>
        <p:spPr>
          <a:xfrm>
            <a:off x="685800" y="801014"/>
            <a:ext cx="7498080" cy="758099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06000"/>
              </a:lnSpc>
              <a:spcBef>
                <a:spcPts val="0"/>
              </a:spcBef>
              <a:buNone/>
              <a:defRPr sz="2544" spc="-38">
                <a:solidFill>
                  <a:srgbClr val="1F2930"/>
                </a:solidFill>
                <a:latin typeface="Aptos Serif"/>
              </a:defRPr>
            </a:lvl1pPr>
          </a:lstStyle>
          <a:p>
            <a:pPr algn="l">
              <a:lnSpc>
                <a:spcPct val="106000"/>
              </a:lnSpc>
            </a:pPr>
            <a:r>
              <a:rPr lang="en-US" sz="2544" spc="-38">
                <a:solidFill>
                  <a:srgbClr val="1F2930"/>
                </a:solidFill>
                <a:latin typeface="Aptos Serif"/>
              </a:rPr>
              <a:t>Headline</a:t>
            </a:r>
            <a:endParaRPr/>
          </a:p>
        </p:txBody>
      </p:sp>
      <p:sp>
        <p:nvSpPr>
          <p:cNvPr id="7" name="CCN Source rule"/>
          <p:cNvSpPr/>
          <p:nvPr/>
        </p:nvSpPr>
        <p:spPr>
          <a:xfrm>
            <a:off x="685800" y="6343193"/>
            <a:ext cx="10817352" cy="0"/>
          </a:xfrm>
          <a:prstGeom prst="line">
            <a:avLst/>
          </a:prstGeom>
          <a:ln w="9525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" name="CCN Source strip"/>
          <p:cNvSpPr txBox="1">
            <a:spLocks noGrp="1"/>
          </p:cNvSpPr>
          <p:nvPr>
            <p:ph type="body" idx="20" hasCustomPrompt="1"/>
          </p:nvPr>
        </p:nvSpPr>
        <p:spPr>
          <a:xfrm>
            <a:off x="685800" y="6409944"/>
            <a:ext cx="10817352" cy="256032"/>
          </a:xfrm>
          <a:prstGeom prst="rect">
            <a:avLst/>
          </a:prstGeom>
          <a:noFill/>
        </p:spPr>
        <p:txBody>
          <a:bodyPr wrap="square"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690">
                <a:solidFill>
                  <a:srgbClr val="5E6C75"/>
                </a:solidFill>
                <a:latin typeface="Aptos"/>
              </a:defRPr>
            </a:lvl1pPr>
          </a:lstStyle>
          <a:p>
            <a:pPr marL="0" indent="0"/>
            <a:r>
              <a:rPr lang="en-US" sz="690">
                <a:solidFill>
                  <a:srgbClr val="5E6C75"/>
                </a:solidFill>
                <a:latin typeface="Aptos"/>
              </a:rPr>
              <a:t>Source strip</a:t>
            </a:r>
            <a:endParaRPr/>
          </a:p>
        </p:txBody>
      </p:sp>
      <p:sp>
        <p:nvSpPr>
          <p:cNvPr id="9" name="CCN Thesis rule"/>
          <p:cNvSpPr/>
          <p:nvPr/>
        </p:nvSpPr>
        <p:spPr>
          <a:xfrm>
            <a:off x="685800" y="1870009"/>
            <a:ext cx="3291840" cy="0"/>
          </a:xfrm>
          <a:prstGeom prst="line">
            <a:avLst/>
          </a:prstGeom>
          <a:ln w="28575">
            <a:solidFill>
              <a:srgbClr val="3F586A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" name="CCN Thesis"/>
          <p:cNvSpPr txBox="1">
            <a:spLocks noGrp="1"/>
          </p:cNvSpPr>
          <p:nvPr>
            <p:ph type="body" idx="21" hasCustomPrompt="1"/>
          </p:nvPr>
        </p:nvSpPr>
        <p:spPr>
          <a:xfrm>
            <a:off x="685800" y="2009912"/>
            <a:ext cx="3291840" cy="1842516"/>
          </a:xfrm>
          <a:prstGeom prst="rect">
            <a:avLst/>
          </a:prstGeom>
          <a:noFill/>
        </p:spPr>
        <p:txBody>
          <a:bodyPr wrap="square"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600" spc="-184">
                <a:solidFill>
                  <a:srgbClr val="C4CDD2"/>
                </a:solidFill>
                <a:latin typeface="Aptos Display"/>
              </a:defRPr>
            </a:lvl1pPr>
          </a:lstStyle>
          <a:p>
            <a:pPr marL="0" indent="0">
              <a:spcAft>
                <a:spcPts val="900"/>
              </a:spcAft>
            </a:pPr>
            <a:r>
              <a:rPr lang="en-US" sz="4600" spc="-184">
                <a:solidFill>
                  <a:srgbClr val="C4CDD2"/>
                </a:solidFill>
                <a:latin typeface="Aptos Display"/>
              </a:rPr>
              <a:t>Thesis</a:t>
            </a:r>
            <a:endParaRPr/>
          </a:p>
          <a:p>
            <a:pPr marL="0" indent="0">
              <a:spcAft>
                <a:spcPts val="800"/>
              </a:spcAft>
            </a:pPr>
            <a:endParaRPr/>
          </a:p>
          <a:p>
            <a:pPr marL="0" indent="0">
              <a:lnSpc>
                <a:spcPct val="142000"/>
              </a:lnSpc>
            </a:pPr>
            <a:endParaRPr/>
          </a:p>
        </p:txBody>
      </p:sp>
      <p:sp>
        <p:nvSpPr>
          <p:cNvPr id="11" name="CCN Argument spine"/>
          <p:cNvSpPr/>
          <p:nvPr/>
        </p:nvSpPr>
        <p:spPr>
          <a:xfrm>
            <a:off x="4489704" y="1870009"/>
            <a:ext cx="7016191" cy="0"/>
          </a:xfrm>
          <a:prstGeom prst="line">
            <a:avLst/>
          </a:prstGeom>
          <a:ln w="9525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2" name="CCN Argument heading 1"/>
          <p:cNvSpPr txBox="1">
            <a:spLocks noGrp="1"/>
          </p:cNvSpPr>
          <p:nvPr>
            <p:ph type="body" idx="16" hasCustomPrompt="1"/>
          </p:nvPr>
        </p:nvSpPr>
        <p:spPr>
          <a:xfrm>
            <a:off x="4489704" y="1877324"/>
            <a:ext cx="1584655" cy="566928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>
            <a:lvl1pPr marL="0" indent="0">
              <a:lnSpc>
                <a:spcPct val="112000"/>
              </a:lnSpc>
              <a:spcBef>
                <a:spcPts val="0"/>
              </a:spcBef>
              <a:buNone/>
              <a:defRPr sz="1200">
                <a:solidFill>
                  <a:srgbClr val="1F2930"/>
                </a:solidFill>
                <a:latin typeface="Aptos Display"/>
              </a:defRPr>
            </a:lvl1pPr>
          </a:lstStyle>
          <a:p>
            <a:pPr marL="0" indent="0">
              <a:lnSpc>
                <a:spcPct val="112000"/>
              </a:lnSpc>
            </a:pPr>
            <a:r>
              <a:rPr lang="en-US" sz="1200">
                <a:solidFill>
                  <a:srgbClr val="1F2930"/>
                </a:solidFill>
                <a:latin typeface="Aptos Display"/>
              </a:rPr>
              <a:t>Argument heading</a:t>
            </a:r>
            <a:endParaRPr/>
          </a:p>
        </p:txBody>
      </p:sp>
      <p:sp>
        <p:nvSpPr>
          <p:cNvPr id="13" name="CCN Argument bullet 1-1"/>
          <p:cNvSpPr txBox="1">
            <a:spLocks noGrp="1"/>
          </p:cNvSpPr>
          <p:nvPr>
            <p:ph type="body" idx="10" hasCustomPrompt="1"/>
          </p:nvPr>
        </p:nvSpPr>
        <p:spPr>
          <a:xfrm>
            <a:off x="6269126" y="1877324"/>
            <a:ext cx="2432304" cy="566928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>
            <a:lvl1pPr marL="0" indent="0">
              <a:lnSpc>
                <a:spcPct val="132000"/>
              </a:lnSpc>
              <a:spcBef>
                <a:spcPts val="0"/>
              </a:spcBef>
              <a:buNone/>
              <a:defRPr sz="1000">
                <a:solidFill>
                  <a:srgbClr val="46545E"/>
                </a:solidFill>
                <a:latin typeface="Aptos"/>
              </a:defRPr>
            </a:lvl1pPr>
          </a:lstStyle>
          <a:p>
            <a:pPr marL="146304" indent="-109728">
              <a:lnSpc>
                <a:spcPct val="132000"/>
              </a:lnSpc>
            </a:pPr>
            <a:r>
              <a:rPr lang="en-US" sz="1000">
                <a:solidFill>
                  <a:srgbClr val="46545E"/>
                </a:solidFill>
                <a:latin typeface="Aptos"/>
              </a:rPr>
              <a:t>Argument bullet</a:t>
            </a:r>
            <a:endParaRPr/>
          </a:p>
        </p:txBody>
      </p:sp>
      <p:sp>
        <p:nvSpPr>
          <p:cNvPr id="14" name="CCN Argument bullet 1-2"/>
          <p:cNvSpPr txBox="1">
            <a:spLocks noGrp="1"/>
          </p:cNvSpPr>
          <p:nvPr>
            <p:ph type="body" idx="11" hasCustomPrompt="1"/>
          </p:nvPr>
        </p:nvSpPr>
        <p:spPr>
          <a:xfrm>
            <a:off x="8884310" y="1877324"/>
            <a:ext cx="2432304" cy="566928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>
            <a:lvl1pPr marL="0" indent="0">
              <a:lnSpc>
                <a:spcPct val="132000"/>
              </a:lnSpc>
              <a:spcBef>
                <a:spcPts val="0"/>
              </a:spcBef>
              <a:buNone/>
              <a:defRPr sz="1000">
                <a:solidFill>
                  <a:srgbClr val="46545E"/>
                </a:solidFill>
                <a:latin typeface="Aptos"/>
              </a:defRPr>
            </a:lvl1pPr>
          </a:lstStyle>
          <a:p>
            <a:pPr marL="146304" indent="-109728">
              <a:lnSpc>
                <a:spcPct val="132000"/>
              </a:lnSpc>
            </a:pPr>
            <a:r>
              <a:rPr lang="en-US" sz="1000">
                <a:solidFill>
                  <a:srgbClr val="46545E"/>
                </a:solidFill>
                <a:latin typeface="Aptos"/>
              </a:rPr>
              <a:t>Argument bullet</a:t>
            </a:r>
            <a:endParaRPr/>
          </a:p>
        </p:txBody>
      </p:sp>
      <p:sp>
        <p:nvSpPr>
          <p:cNvPr id="15" name="CCN Argument rule 1"/>
          <p:cNvSpPr/>
          <p:nvPr/>
        </p:nvSpPr>
        <p:spPr>
          <a:xfrm>
            <a:off x="4489704" y="2528377"/>
            <a:ext cx="7016191" cy="0"/>
          </a:xfrm>
          <a:prstGeom prst="line">
            <a:avLst/>
          </a:prstGeom>
          <a:ln w="9525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6" name="CCN Argument heading 2"/>
          <p:cNvSpPr txBox="1">
            <a:spLocks noGrp="1"/>
          </p:cNvSpPr>
          <p:nvPr>
            <p:ph type="body" idx="17" hasCustomPrompt="1"/>
          </p:nvPr>
        </p:nvSpPr>
        <p:spPr>
          <a:xfrm>
            <a:off x="4489704" y="2535692"/>
            <a:ext cx="1584655" cy="566928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>
            <a:lvl1pPr marL="0" indent="0">
              <a:lnSpc>
                <a:spcPct val="112000"/>
              </a:lnSpc>
              <a:spcBef>
                <a:spcPts val="0"/>
              </a:spcBef>
              <a:buNone/>
              <a:defRPr sz="1200">
                <a:solidFill>
                  <a:srgbClr val="1F2930"/>
                </a:solidFill>
                <a:latin typeface="Aptos Display"/>
              </a:defRPr>
            </a:lvl1pPr>
          </a:lstStyle>
          <a:p>
            <a:pPr marL="0" indent="0">
              <a:lnSpc>
                <a:spcPct val="112000"/>
              </a:lnSpc>
            </a:pPr>
            <a:r>
              <a:rPr lang="en-US" sz="1200">
                <a:solidFill>
                  <a:srgbClr val="1F2930"/>
                </a:solidFill>
                <a:latin typeface="Aptos Display"/>
              </a:rPr>
              <a:t>Argument heading</a:t>
            </a:r>
            <a:endParaRPr/>
          </a:p>
        </p:txBody>
      </p:sp>
      <p:sp>
        <p:nvSpPr>
          <p:cNvPr id="17" name="CCN Argument bullet 2-1"/>
          <p:cNvSpPr txBox="1">
            <a:spLocks noGrp="1"/>
          </p:cNvSpPr>
          <p:nvPr>
            <p:ph type="body" idx="12" hasCustomPrompt="1"/>
          </p:nvPr>
        </p:nvSpPr>
        <p:spPr>
          <a:xfrm>
            <a:off x="6269126" y="2535692"/>
            <a:ext cx="2432304" cy="566928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>
            <a:lvl1pPr marL="0" indent="0">
              <a:lnSpc>
                <a:spcPct val="132000"/>
              </a:lnSpc>
              <a:spcBef>
                <a:spcPts val="0"/>
              </a:spcBef>
              <a:buNone/>
              <a:defRPr sz="1000">
                <a:solidFill>
                  <a:srgbClr val="46545E"/>
                </a:solidFill>
                <a:latin typeface="Aptos"/>
              </a:defRPr>
            </a:lvl1pPr>
          </a:lstStyle>
          <a:p>
            <a:pPr marL="146304" indent="-109728">
              <a:lnSpc>
                <a:spcPct val="132000"/>
              </a:lnSpc>
            </a:pPr>
            <a:r>
              <a:rPr lang="en-US" sz="1000">
                <a:solidFill>
                  <a:srgbClr val="46545E"/>
                </a:solidFill>
                <a:latin typeface="Aptos"/>
              </a:rPr>
              <a:t>Argument bullet</a:t>
            </a:r>
            <a:endParaRPr/>
          </a:p>
        </p:txBody>
      </p:sp>
      <p:sp>
        <p:nvSpPr>
          <p:cNvPr id="18" name="CCN Argument bullet 2-2"/>
          <p:cNvSpPr txBox="1">
            <a:spLocks noGrp="1"/>
          </p:cNvSpPr>
          <p:nvPr>
            <p:ph type="body" idx="13" hasCustomPrompt="1"/>
          </p:nvPr>
        </p:nvSpPr>
        <p:spPr>
          <a:xfrm>
            <a:off x="8884310" y="2535692"/>
            <a:ext cx="2432304" cy="566928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>
            <a:lvl1pPr marL="0" indent="0">
              <a:lnSpc>
                <a:spcPct val="132000"/>
              </a:lnSpc>
              <a:spcBef>
                <a:spcPts val="0"/>
              </a:spcBef>
              <a:buNone/>
              <a:defRPr sz="1000">
                <a:solidFill>
                  <a:srgbClr val="46545E"/>
                </a:solidFill>
                <a:latin typeface="Aptos"/>
              </a:defRPr>
            </a:lvl1pPr>
          </a:lstStyle>
          <a:p>
            <a:pPr marL="146304" indent="-109728">
              <a:lnSpc>
                <a:spcPct val="132000"/>
              </a:lnSpc>
            </a:pPr>
            <a:r>
              <a:rPr lang="en-US" sz="1000">
                <a:solidFill>
                  <a:srgbClr val="46545E"/>
                </a:solidFill>
                <a:latin typeface="Aptos"/>
              </a:rPr>
              <a:t>Argument bullet</a:t>
            </a:r>
            <a:endParaRPr/>
          </a:p>
        </p:txBody>
      </p:sp>
      <p:sp>
        <p:nvSpPr>
          <p:cNvPr id="19" name="CCN Argument rule 2"/>
          <p:cNvSpPr/>
          <p:nvPr/>
        </p:nvSpPr>
        <p:spPr>
          <a:xfrm>
            <a:off x="4489704" y="3186745"/>
            <a:ext cx="7016191" cy="0"/>
          </a:xfrm>
          <a:prstGeom prst="line">
            <a:avLst/>
          </a:prstGeom>
          <a:ln w="9525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0" name="CCN Argument heading 3"/>
          <p:cNvSpPr txBox="1">
            <a:spLocks noGrp="1"/>
          </p:cNvSpPr>
          <p:nvPr>
            <p:ph type="body" idx="18" hasCustomPrompt="1"/>
          </p:nvPr>
        </p:nvSpPr>
        <p:spPr>
          <a:xfrm>
            <a:off x="4489704" y="3194060"/>
            <a:ext cx="1584655" cy="566928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>
            <a:lvl1pPr marL="0" indent="0">
              <a:lnSpc>
                <a:spcPct val="112000"/>
              </a:lnSpc>
              <a:spcBef>
                <a:spcPts val="0"/>
              </a:spcBef>
              <a:buNone/>
              <a:defRPr sz="1200">
                <a:solidFill>
                  <a:srgbClr val="1F2930"/>
                </a:solidFill>
                <a:latin typeface="Aptos Display"/>
              </a:defRPr>
            </a:lvl1pPr>
          </a:lstStyle>
          <a:p>
            <a:pPr marL="0" indent="0">
              <a:lnSpc>
                <a:spcPct val="112000"/>
              </a:lnSpc>
            </a:pPr>
            <a:r>
              <a:rPr lang="en-US" sz="1200">
                <a:solidFill>
                  <a:srgbClr val="1F2930"/>
                </a:solidFill>
                <a:latin typeface="Aptos Display"/>
              </a:rPr>
              <a:t>Argument heading</a:t>
            </a:r>
            <a:endParaRPr/>
          </a:p>
        </p:txBody>
      </p:sp>
      <p:sp>
        <p:nvSpPr>
          <p:cNvPr id="21" name="CCN Argument bullet 3-1"/>
          <p:cNvSpPr txBox="1">
            <a:spLocks noGrp="1"/>
          </p:cNvSpPr>
          <p:nvPr>
            <p:ph type="body" idx="14" hasCustomPrompt="1"/>
          </p:nvPr>
        </p:nvSpPr>
        <p:spPr>
          <a:xfrm>
            <a:off x="6269126" y="3194060"/>
            <a:ext cx="2432304" cy="566928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>
            <a:lvl1pPr marL="0" indent="0">
              <a:lnSpc>
                <a:spcPct val="132000"/>
              </a:lnSpc>
              <a:spcBef>
                <a:spcPts val="0"/>
              </a:spcBef>
              <a:buNone/>
              <a:defRPr sz="1000">
                <a:solidFill>
                  <a:srgbClr val="46545E"/>
                </a:solidFill>
                <a:latin typeface="Aptos"/>
              </a:defRPr>
            </a:lvl1pPr>
          </a:lstStyle>
          <a:p>
            <a:pPr marL="146304" indent="-109728">
              <a:lnSpc>
                <a:spcPct val="132000"/>
              </a:lnSpc>
            </a:pPr>
            <a:r>
              <a:rPr lang="en-US" sz="1000">
                <a:solidFill>
                  <a:srgbClr val="46545E"/>
                </a:solidFill>
                <a:latin typeface="Aptos"/>
              </a:rPr>
              <a:t>Argument bullet</a:t>
            </a:r>
            <a:endParaRPr/>
          </a:p>
        </p:txBody>
      </p:sp>
      <p:sp>
        <p:nvSpPr>
          <p:cNvPr id="22" name="CCN Argument bullet 3-2"/>
          <p:cNvSpPr txBox="1">
            <a:spLocks noGrp="1"/>
          </p:cNvSpPr>
          <p:nvPr>
            <p:ph type="body" idx="15" hasCustomPrompt="1"/>
          </p:nvPr>
        </p:nvSpPr>
        <p:spPr>
          <a:xfrm>
            <a:off x="8884310" y="3194060"/>
            <a:ext cx="2432304" cy="566928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>
            <a:lvl1pPr marL="0" indent="0">
              <a:lnSpc>
                <a:spcPct val="132000"/>
              </a:lnSpc>
              <a:spcBef>
                <a:spcPts val="0"/>
              </a:spcBef>
              <a:buNone/>
              <a:defRPr sz="1000">
                <a:solidFill>
                  <a:srgbClr val="46545E"/>
                </a:solidFill>
                <a:latin typeface="Aptos"/>
              </a:defRPr>
            </a:lvl1pPr>
          </a:lstStyle>
          <a:p>
            <a:pPr marL="146304" indent="-109728">
              <a:lnSpc>
                <a:spcPct val="132000"/>
              </a:lnSpc>
            </a:pPr>
            <a:r>
              <a:rPr lang="en-US" sz="1000">
                <a:solidFill>
                  <a:srgbClr val="46545E"/>
                </a:solidFill>
                <a:latin typeface="Aptos"/>
              </a:rPr>
              <a:t>Argument bullet</a:t>
            </a:r>
            <a:endParaRPr/>
          </a:p>
        </p:txBody>
      </p:sp>
      <p:sp>
        <p:nvSpPr>
          <p:cNvPr id="23" name="CCN Argument rule 3"/>
          <p:cNvSpPr/>
          <p:nvPr/>
        </p:nvSpPr>
        <p:spPr>
          <a:xfrm>
            <a:off x="4489704" y="3845113"/>
            <a:ext cx="7016191" cy="0"/>
          </a:xfrm>
          <a:prstGeom prst="line">
            <a:avLst/>
          </a:prstGeom>
          <a:ln w="9525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userDrawn="1">
  <p:cSld name="CCN 21 Argument Bullets - 4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CN Eyebrow"/>
          <p:cNvSpPr>
            <a:spLocks noGrp="1"/>
          </p:cNvSpPr>
          <p:nvPr>
            <p:ph type="body" idx="19" hasCustomPrompt="1"/>
          </p:nvPr>
        </p:nvSpPr>
        <p:spPr>
          <a:xfrm>
            <a:off x="685800" y="576072"/>
            <a:ext cx="6858000" cy="16459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790" spc="111">
                <a:solidFill>
                  <a:srgbClr val="5E6C75"/>
                </a:solidFill>
                <a:latin typeface="Aptos Display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790" spc="111">
                <a:solidFill>
                  <a:srgbClr val="5E6C75"/>
                </a:solidFill>
                <a:latin typeface="Aptos Display"/>
              </a:rPr>
              <a:t>Eyebrow</a:t>
            </a:r>
            <a:endParaRPr/>
          </a:p>
        </p:txBody>
      </p:sp>
      <p:sp>
        <p:nvSpPr>
          <p:cNvPr id="4" name="CCN Headline"/>
          <p:cNvSpPr>
            <a:spLocks noGrp="1"/>
          </p:cNvSpPr>
          <p:nvPr>
            <p:ph type="title" hasCustomPrompt="1"/>
          </p:nvPr>
        </p:nvSpPr>
        <p:spPr>
          <a:xfrm>
            <a:off x="685800" y="801014"/>
            <a:ext cx="7498080" cy="758099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06000"/>
              </a:lnSpc>
              <a:spcBef>
                <a:spcPts val="0"/>
              </a:spcBef>
              <a:buNone/>
              <a:defRPr sz="2544" spc="-38">
                <a:solidFill>
                  <a:srgbClr val="1F2930"/>
                </a:solidFill>
                <a:latin typeface="Aptos Serif"/>
              </a:defRPr>
            </a:lvl1pPr>
          </a:lstStyle>
          <a:p>
            <a:pPr algn="l">
              <a:lnSpc>
                <a:spcPct val="106000"/>
              </a:lnSpc>
            </a:pPr>
            <a:r>
              <a:rPr lang="en-US" sz="2544" spc="-38">
                <a:solidFill>
                  <a:srgbClr val="1F2930"/>
                </a:solidFill>
                <a:latin typeface="Aptos Serif"/>
              </a:rPr>
              <a:t>Headline</a:t>
            </a:r>
            <a:endParaRPr/>
          </a:p>
        </p:txBody>
      </p:sp>
      <p:sp>
        <p:nvSpPr>
          <p:cNvPr id="7" name="CCN Source rule"/>
          <p:cNvSpPr/>
          <p:nvPr/>
        </p:nvSpPr>
        <p:spPr>
          <a:xfrm>
            <a:off x="685800" y="6343193"/>
            <a:ext cx="10817352" cy="0"/>
          </a:xfrm>
          <a:prstGeom prst="line">
            <a:avLst/>
          </a:prstGeom>
          <a:ln w="9525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" name="CCN Source strip"/>
          <p:cNvSpPr txBox="1">
            <a:spLocks noGrp="1"/>
          </p:cNvSpPr>
          <p:nvPr>
            <p:ph type="body" idx="20" hasCustomPrompt="1"/>
          </p:nvPr>
        </p:nvSpPr>
        <p:spPr>
          <a:xfrm>
            <a:off x="685800" y="6409944"/>
            <a:ext cx="10817352" cy="256032"/>
          </a:xfrm>
          <a:prstGeom prst="rect">
            <a:avLst/>
          </a:prstGeom>
          <a:noFill/>
        </p:spPr>
        <p:txBody>
          <a:bodyPr wrap="square"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690">
                <a:solidFill>
                  <a:srgbClr val="5E6C75"/>
                </a:solidFill>
                <a:latin typeface="Aptos"/>
              </a:defRPr>
            </a:lvl1pPr>
          </a:lstStyle>
          <a:p>
            <a:pPr marL="0" indent="0"/>
            <a:r>
              <a:rPr lang="en-US" sz="690">
                <a:solidFill>
                  <a:srgbClr val="5E6C75"/>
                </a:solidFill>
                <a:latin typeface="Aptos"/>
              </a:rPr>
              <a:t>Source strip</a:t>
            </a:r>
            <a:endParaRPr/>
          </a:p>
        </p:txBody>
      </p:sp>
      <p:sp>
        <p:nvSpPr>
          <p:cNvPr id="9" name="CCN Thesis rule"/>
          <p:cNvSpPr/>
          <p:nvPr/>
        </p:nvSpPr>
        <p:spPr>
          <a:xfrm>
            <a:off x="685800" y="1870009"/>
            <a:ext cx="3291840" cy="0"/>
          </a:xfrm>
          <a:prstGeom prst="line">
            <a:avLst/>
          </a:prstGeom>
          <a:ln w="28575">
            <a:solidFill>
              <a:srgbClr val="3F586A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" name="CCN Thesis"/>
          <p:cNvSpPr txBox="1">
            <a:spLocks noGrp="1"/>
          </p:cNvSpPr>
          <p:nvPr>
            <p:ph type="body" idx="21" hasCustomPrompt="1"/>
          </p:nvPr>
        </p:nvSpPr>
        <p:spPr>
          <a:xfrm>
            <a:off x="685800" y="2009912"/>
            <a:ext cx="3291840" cy="1842516"/>
          </a:xfrm>
          <a:prstGeom prst="rect">
            <a:avLst/>
          </a:prstGeom>
          <a:noFill/>
        </p:spPr>
        <p:txBody>
          <a:bodyPr wrap="square"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600" spc="-184">
                <a:solidFill>
                  <a:srgbClr val="C4CDD2"/>
                </a:solidFill>
                <a:latin typeface="Aptos Display"/>
              </a:defRPr>
            </a:lvl1pPr>
          </a:lstStyle>
          <a:p>
            <a:pPr marL="0" indent="0">
              <a:spcAft>
                <a:spcPts val="900"/>
              </a:spcAft>
            </a:pPr>
            <a:r>
              <a:rPr lang="en-US" sz="4600" spc="-184">
                <a:solidFill>
                  <a:srgbClr val="C4CDD2"/>
                </a:solidFill>
                <a:latin typeface="Aptos Display"/>
              </a:rPr>
              <a:t>Thesis</a:t>
            </a:r>
            <a:endParaRPr/>
          </a:p>
          <a:p>
            <a:pPr marL="0" indent="0">
              <a:spcAft>
                <a:spcPts val="800"/>
              </a:spcAft>
            </a:pPr>
            <a:endParaRPr/>
          </a:p>
          <a:p>
            <a:pPr marL="0" indent="0">
              <a:lnSpc>
                <a:spcPct val="142000"/>
              </a:lnSpc>
            </a:pPr>
            <a:endParaRPr/>
          </a:p>
        </p:txBody>
      </p:sp>
      <p:sp>
        <p:nvSpPr>
          <p:cNvPr id="11" name="CCN Argument spine"/>
          <p:cNvSpPr/>
          <p:nvPr/>
        </p:nvSpPr>
        <p:spPr>
          <a:xfrm>
            <a:off x="4489704" y="1870009"/>
            <a:ext cx="7016191" cy="0"/>
          </a:xfrm>
          <a:prstGeom prst="line">
            <a:avLst/>
          </a:prstGeom>
          <a:ln w="9525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2" name="CCN Argument heading 1"/>
          <p:cNvSpPr txBox="1">
            <a:spLocks noGrp="1"/>
          </p:cNvSpPr>
          <p:nvPr>
            <p:ph type="body" idx="16" hasCustomPrompt="1"/>
          </p:nvPr>
        </p:nvSpPr>
        <p:spPr>
          <a:xfrm>
            <a:off x="4489704" y="1877324"/>
            <a:ext cx="1584655" cy="566928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>
            <a:lvl1pPr marL="0" indent="0">
              <a:lnSpc>
                <a:spcPct val="112000"/>
              </a:lnSpc>
              <a:spcBef>
                <a:spcPts val="0"/>
              </a:spcBef>
              <a:buNone/>
              <a:defRPr sz="1200">
                <a:solidFill>
                  <a:srgbClr val="1F2930"/>
                </a:solidFill>
                <a:latin typeface="Aptos Display"/>
              </a:defRPr>
            </a:lvl1pPr>
          </a:lstStyle>
          <a:p>
            <a:pPr marL="0" indent="0">
              <a:lnSpc>
                <a:spcPct val="112000"/>
              </a:lnSpc>
            </a:pPr>
            <a:r>
              <a:rPr lang="en-US" sz="1200">
                <a:solidFill>
                  <a:srgbClr val="1F2930"/>
                </a:solidFill>
                <a:latin typeface="Aptos Display"/>
              </a:rPr>
              <a:t>Argument heading</a:t>
            </a:r>
            <a:endParaRPr/>
          </a:p>
        </p:txBody>
      </p:sp>
      <p:sp>
        <p:nvSpPr>
          <p:cNvPr id="13" name="CCN Argument bullet 1-1"/>
          <p:cNvSpPr txBox="1">
            <a:spLocks noGrp="1"/>
          </p:cNvSpPr>
          <p:nvPr>
            <p:ph type="body" idx="10" hasCustomPrompt="1"/>
          </p:nvPr>
        </p:nvSpPr>
        <p:spPr>
          <a:xfrm>
            <a:off x="6269126" y="1877324"/>
            <a:ext cx="2432304" cy="566928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>
            <a:lvl1pPr marL="0" indent="0">
              <a:lnSpc>
                <a:spcPct val="132000"/>
              </a:lnSpc>
              <a:spcBef>
                <a:spcPts val="0"/>
              </a:spcBef>
              <a:buNone/>
              <a:defRPr sz="1000">
                <a:solidFill>
                  <a:srgbClr val="46545E"/>
                </a:solidFill>
                <a:latin typeface="Aptos"/>
              </a:defRPr>
            </a:lvl1pPr>
          </a:lstStyle>
          <a:p>
            <a:pPr marL="146304" indent="-109728">
              <a:lnSpc>
                <a:spcPct val="132000"/>
              </a:lnSpc>
            </a:pPr>
            <a:r>
              <a:rPr lang="en-US" sz="1000">
                <a:solidFill>
                  <a:srgbClr val="46545E"/>
                </a:solidFill>
                <a:latin typeface="Aptos"/>
              </a:rPr>
              <a:t>Argument bullet</a:t>
            </a:r>
            <a:endParaRPr/>
          </a:p>
        </p:txBody>
      </p:sp>
      <p:sp>
        <p:nvSpPr>
          <p:cNvPr id="14" name="CCN Argument bullet 1-2"/>
          <p:cNvSpPr txBox="1">
            <a:spLocks noGrp="1"/>
          </p:cNvSpPr>
          <p:nvPr>
            <p:ph type="body" idx="11" hasCustomPrompt="1"/>
          </p:nvPr>
        </p:nvSpPr>
        <p:spPr>
          <a:xfrm>
            <a:off x="8884310" y="1877324"/>
            <a:ext cx="2432304" cy="566928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>
            <a:lvl1pPr marL="0" indent="0">
              <a:lnSpc>
                <a:spcPct val="132000"/>
              </a:lnSpc>
              <a:spcBef>
                <a:spcPts val="0"/>
              </a:spcBef>
              <a:buNone/>
              <a:defRPr sz="1000">
                <a:solidFill>
                  <a:srgbClr val="46545E"/>
                </a:solidFill>
                <a:latin typeface="Aptos"/>
              </a:defRPr>
            </a:lvl1pPr>
          </a:lstStyle>
          <a:p>
            <a:pPr marL="146304" indent="-109728">
              <a:lnSpc>
                <a:spcPct val="132000"/>
              </a:lnSpc>
            </a:pPr>
            <a:r>
              <a:rPr lang="en-US" sz="1000">
                <a:solidFill>
                  <a:srgbClr val="46545E"/>
                </a:solidFill>
                <a:latin typeface="Aptos"/>
              </a:rPr>
              <a:t>Argument bullet</a:t>
            </a:r>
            <a:endParaRPr/>
          </a:p>
        </p:txBody>
      </p:sp>
      <p:sp>
        <p:nvSpPr>
          <p:cNvPr id="15" name="CCN Argument rule 1"/>
          <p:cNvSpPr/>
          <p:nvPr/>
        </p:nvSpPr>
        <p:spPr>
          <a:xfrm>
            <a:off x="4489704" y="2528377"/>
            <a:ext cx="7016191" cy="0"/>
          </a:xfrm>
          <a:prstGeom prst="line">
            <a:avLst/>
          </a:prstGeom>
          <a:ln w="9525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6" name="CCN Argument heading 2"/>
          <p:cNvSpPr txBox="1">
            <a:spLocks noGrp="1"/>
          </p:cNvSpPr>
          <p:nvPr>
            <p:ph type="body" idx="17" hasCustomPrompt="1"/>
          </p:nvPr>
        </p:nvSpPr>
        <p:spPr>
          <a:xfrm>
            <a:off x="4489704" y="2535692"/>
            <a:ext cx="1584655" cy="566928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>
            <a:lvl1pPr marL="0" indent="0">
              <a:lnSpc>
                <a:spcPct val="112000"/>
              </a:lnSpc>
              <a:spcBef>
                <a:spcPts val="0"/>
              </a:spcBef>
              <a:buNone/>
              <a:defRPr sz="1200">
                <a:solidFill>
                  <a:srgbClr val="1F2930"/>
                </a:solidFill>
                <a:latin typeface="Aptos Display"/>
              </a:defRPr>
            </a:lvl1pPr>
          </a:lstStyle>
          <a:p>
            <a:pPr marL="0" indent="0">
              <a:lnSpc>
                <a:spcPct val="112000"/>
              </a:lnSpc>
            </a:pPr>
            <a:r>
              <a:rPr lang="en-US" sz="1200">
                <a:solidFill>
                  <a:srgbClr val="1F2930"/>
                </a:solidFill>
                <a:latin typeface="Aptos Display"/>
              </a:rPr>
              <a:t>Argument heading</a:t>
            </a:r>
            <a:endParaRPr/>
          </a:p>
        </p:txBody>
      </p:sp>
      <p:sp>
        <p:nvSpPr>
          <p:cNvPr id="17" name="CCN Argument bullet 2-1"/>
          <p:cNvSpPr txBox="1">
            <a:spLocks noGrp="1"/>
          </p:cNvSpPr>
          <p:nvPr>
            <p:ph type="body" idx="12" hasCustomPrompt="1"/>
          </p:nvPr>
        </p:nvSpPr>
        <p:spPr>
          <a:xfrm>
            <a:off x="6269126" y="2535692"/>
            <a:ext cx="2432304" cy="566928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>
            <a:lvl1pPr marL="0" indent="0">
              <a:lnSpc>
                <a:spcPct val="132000"/>
              </a:lnSpc>
              <a:spcBef>
                <a:spcPts val="0"/>
              </a:spcBef>
              <a:buNone/>
              <a:defRPr sz="1000">
                <a:solidFill>
                  <a:srgbClr val="46545E"/>
                </a:solidFill>
                <a:latin typeface="Aptos"/>
              </a:defRPr>
            </a:lvl1pPr>
          </a:lstStyle>
          <a:p>
            <a:pPr marL="146304" indent="-109728">
              <a:lnSpc>
                <a:spcPct val="132000"/>
              </a:lnSpc>
            </a:pPr>
            <a:r>
              <a:rPr lang="en-US" sz="1000">
                <a:solidFill>
                  <a:srgbClr val="46545E"/>
                </a:solidFill>
                <a:latin typeface="Aptos"/>
              </a:rPr>
              <a:t>Argument bullet</a:t>
            </a:r>
            <a:endParaRPr/>
          </a:p>
        </p:txBody>
      </p:sp>
      <p:sp>
        <p:nvSpPr>
          <p:cNvPr id="18" name="CCN Argument bullet 2-2"/>
          <p:cNvSpPr txBox="1">
            <a:spLocks noGrp="1"/>
          </p:cNvSpPr>
          <p:nvPr>
            <p:ph type="body" idx="13" hasCustomPrompt="1"/>
          </p:nvPr>
        </p:nvSpPr>
        <p:spPr>
          <a:xfrm>
            <a:off x="8884310" y="2535692"/>
            <a:ext cx="2432304" cy="566928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>
            <a:lvl1pPr marL="0" indent="0">
              <a:lnSpc>
                <a:spcPct val="132000"/>
              </a:lnSpc>
              <a:spcBef>
                <a:spcPts val="0"/>
              </a:spcBef>
              <a:buNone/>
              <a:defRPr sz="1000">
                <a:solidFill>
                  <a:srgbClr val="46545E"/>
                </a:solidFill>
                <a:latin typeface="Aptos"/>
              </a:defRPr>
            </a:lvl1pPr>
          </a:lstStyle>
          <a:p>
            <a:pPr marL="146304" indent="-109728">
              <a:lnSpc>
                <a:spcPct val="132000"/>
              </a:lnSpc>
            </a:pPr>
            <a:r>
              <a:rPr lang="en-US" sz="1000">
                <a:solidFill>
                  <a:srgbClr val="46545E"/>
                </a:solidFill>
                <a:latin typeface="Aptos"/>
              </a:rPr>
              <a:t>Argument bullet</a:t>
            </a:r>
            <a:endParaRPr/>
          </a:p>
        </p:txBody>
      </p:sp>
      <p:sp>
        <p:nvSpPr>
          <p:cNvPr id="19" name="CCN Argument rule 2"/>
          <p:cNvSpPr/>
          <p:nvPr/>
        </p:nvSpPr>
        <p:spPr>
          <a:xfrm>
            <a:off x="4489704" y="3186745"/>
            <a:ext cx="7016191" cy="0"/>
          </a:xfrm>
          <a:prstGeom prst="line">
            <a:avLst/>
          </a:prstGeom>
          <a:ln w="9525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0" name="CCN Argument heading 3"/>
          <p:cNvSpPr txBox="1">
            <a:spLocks noGrp="1"/>
          </p:cNvSpPr>
          <p:nvPr>
            <p:ph type="body" idx="18" hasCustomPrompt="1"/>
          </p:nvPr>
        </p:nvSpPr>
        <p:spPr>
          <a:xfrm>
            <a:off x="4489704" y="3194060"/>
            <a:ext cx="1584655" cy="566928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>
            <a:lvl1pPr marL="0" indent="0">
              <a:lnSpc>
                <a:spcPct val="112000"/>
              </a:lnSpc>
              <a:spcBef>
                <a:spcPts val="0"/>
              </a:spcBef>
              <a:buNone/>
              <a:defRPr sz="1200">
                <a:solidFill>
                  <a:srgbClr val="1F2930"/>
                </a:solidFill>
                <a:latin typeface="Aptos Display"/>
              </a:defRPr>
            </a:lvl1pPr>
          </a:lstStyle>
          <a:p>
            <a:pPr marL="0" indent="0">
              <a:lnSpc>
                <a:spcPct val="112000"/>
              </a:lnSpc>
            </a:pPr>
            <a:r>
              <a:rPr lang="en-US" sz="1200">
                <a:solidFill>
                  <a:srgbClr val="1F2930"/>
                </a:solidFill>
                <a:latin typeface="Aptos Display"/>
              </a:rPr>
              <a:t>Argument heading</a:t>
            </a:r>
            <a:endParaRPr/>
          </a:p>
        </p:txBody>
      </p:sp>
      <p:sp>
        <p:nvSpPr>
          <p:cNvPr id="21" name="CCN Argument bullet 3-1"/>
          <p:cNvSpPr txBox="1">
            <a:spLocks noGrp="1"/>
          </p:cNvSpPr>
          <p:nvPr>
            <p:ph type="body" idx="14" hasCustomPrompt="1"/>
          </p:nvPr>
        </p:nvSpPr>
        <p:spPr>
          <a:xfrm>
            <a:off x="6269126" y="3194060"/>
            <a:ext cx="2432304" cy="566928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>
            <a:lvl1pPr marL="0" indent="0">
              <a:lnSpc>
                <a:spcPct val="132000"/>
              </a:lnSpc>
              <a:spcBef>
                <a:spcPts val="0"/>
              </a:spcBef>
              <a:buNone/>
              <a:defRPr sz="1000">
                <a:solidFill>
                  <a:srgbClr val="46545E"/>
                </a:solidFill>
                <a:latin typeface="Aptos"/>
              </a:defRPr>
            </a:lvl1pPr>
          </a:lstStyle>
          <a:p>
            <a:pPr marL="146304" indent="-109728">
              <a:lnSpc>
                <a:spcPct val="132000"/>
              </a:lnSpc>
            </a:pPr>
            <a:r>
              <a:rPr lang="en-US" sz="1000">
                <a:solidFill>
                  <a:srgbClr val="46545E"/>
                </a:solidFill>
                <a:latin typeface="Aptos"/>
              </a:rPr>
              <a:t>Argument bullet</a:t>
            </a:r>
            <a:endParaRPr/>
          </a:p>
        </p:txBody>
      </p:sp>
      <p:sp>
        <p:nvSpPr>
          <p:cNvPr id="26" name="CCN Argument bullet 4-1"/>
          <p:cNvSpPr txBox="1">
            <a:spLocks noGrp="1"/>
          </p:cNvSpPr>
          <p:nvPr>
            <p:ph type="body" idx="23" hasCustomPrompt="1"/>
          </p:nvPr>
        </p:nvSpPr>
        <p:spPr>
          <a:xfrm>
            <a:off x="6269126" y="3852428"/>
            <a:ext cx="2432304" cy="566928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>
            <a:lvl1pPr marL="0" indent="0">
              <a:lnSpc>
                <a:spcPct val="132000"/>
              </a:lnSpc>
              <a:spcBef>
                <a:spcPts val="0"/>
              </a:spcBef>
              <a:buNone/>
              <a:defRPr sz="1000">
                <a:solidFill>
                  <a:srgbClr val="46545E"/>
                </a:solidFill>
                <a:latin typeface="Aptos"/>
              </a:defRPr>
            </a:lvl1pPr>
          </a:lstStyle>
          <a:p>
            <a:pPr marL="146304" indent="-109728">
              <a:lnSpc>
                <a:spcPct val="132000"/>
              </a:lnSpc>
            </a:pPr>
            <a:r>
              <a:rPr lang="en-US" sz="1000">
                <a:solidFill>
                  <a:srgbClr val="46545E"/>
                </a:solidFill>
                <a:latin typeface="Aptos"/>
              </a:rPr>
              <a:t>Argument bullet</a:t>
            </a:r>
            <a:endParaRPr/>
          </a:p>
        </p:txBody>
      </p:sp>
      <p:sp>
        <p:nvSpPr>
          <p:cNvPr id="22" name="CCN Argument bullet 3-2"/>
          <p:cNvSpPr txBox="1">
            <a:spLocks noGrp="1"/>
          </p:cNvSpPr>
          <p:nvPr>
            <p:ph type="body" idx="15" hasCustomPrompt="1"/>
          </p:nvPr>
        </p:nvSpPr>
        <p:spPr>
          <a:xfrm>
            <a:off x="8884310" y="3194060"/>
            <a:ext cx="2432304" cy="566928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>
            <a:lvl1pPr marL="0" indent="0">
              <a:lnSpc>
                <a:spcPct val="132000"/>
              </a:lnSpc>
              <a:spcBef>
                <a:spcPts val="0"/>
              </a:spcBef>
              <a:buNone/>
              <a:defRPr sz="1000">
                <a:solidFill>
                  <a:srgbClr val="46545E"/>
                </a:solidFill>
                <a:latin typeface="Aptos"/>
              </a:defRPr>
            </a:lvl1pPr>
          </a:lstStyle>
          <a:p>
            <a:pPr marL="146304" indent="-109728">
              <a:lnSpc>
                <a:spcPct val="132000"/>
              </a:lnSpc>
            </a:pPr>
            <a:r>
              <a:rPr lang="en-US" sz="1000">
                <a:solidFill>
                  <a:srgbClr val="46545E"/>
                </a:solidFill>
                <a:latin typeface="Aptos"/>
              </a:rPr>
              <a:t>Argument bullet</a:t>
            </a:r>
            <a:endParaRPr/>
          </a:p>
        </p:txBody>
      </p:sp>
      <p:sp>
        <p:nvSpPr>
          <p:cNvPr id="27" name="CCN Argument bullet 4-2"/>
          <p:cNvSpPr txBox="1">
            <a:spLocks noGrp="1"/>
          </p:cNvSpPr>
          <p:nvPr>
            <p:ph type="body" idx="24" hasCustomPrompt="1"/>
          </p:nvPr>
        </p:nvSpPr>
        <p:spPr>
          <a:xfrm>
            <a:off x="8884310" y="3852428"/>
            <a:ext cx="2432304" cy="566928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>
            <a:lvl1pPr marL="0" indent="0">
              <a:lnSpc>
                <a:spcPct val="132000"/>
              </a:lnSpc>
              <a:spcBef>
                <a:spcPts val="0"/>
              </a:spcBef>
              <a:buNone/>
              <a:defRPr sz="1000">
                <a:solidFill>
                  <a:srgbClr val="46545E"/>
                </a:solidFill>
                <a:latin typeface="Aptos"/>
              </a:defRPr>
            </a:lvl1pPr>
          </a:lstStyle>
          <a:p>
            <a:pPr marL="146304" indent="-109728">
              <a:lnSpc>
                <a:spcPct val="132000"/>
              </a:lnSpc>
            </a:pPr>
            <a:r>
              <a:rPr lang="en-US" sz="1000">
                <a:solidFill>
                  <a:srgbClr val="46545E"/>
                </a:solidFill>
                <a:latin typeface="Aptos"/>
              </a:rPr>
              <a:t>Argument bullet</a:t>
            </a:r>
            <a:endParaRPr/>
          </a:p>
        </p:txBody>
      </p:sp>
      <p:sp>
        <p:nvSpPr>
          <p:cNvPr id="23" name="CCN Argument rule 3"/>
          <p:cNvSpPr/>
          <p:nvPr/>
        </p:nvSpPr>
        <p:spPr>
          <a:xfrm>
            <a:off x="4489704" y="3845113"/>
            <a:ext cx="7016191" cy="0"/>
          </a:xfrm>
          <a:prstGeom prst="line">
            <a:avLst/>
          </a:prstGeom>
          <a:ln w="9525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4" name="CCN Argument heading 4"/>
          <p:cNvSpPr txBox="1">
            <a:spLocks noGrp="1"/>
          </p:cNvSpPr>
          <p:nvPr>
            <p:ph type="body" idx="22" hasCustomPrompt="1"/>
          </p:nvPr>
        </p:nvSpPr>
        <p:spPr>
          <a:xfrm>
            <a:off x="4489704" y="3852428"/>
            <a:ext cx="1584655" cy="566928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>
            <a:lvl1pPr marL="0" indent="0">
              <a:lnSpc>
                <a:spcPct val="112000"/>
              </a:lnSpc>
              <a:spcBef>
                <a:spcPts val="0"/>
              </a:spcBef>
              <a:buNone/>
              <a:defRPr sz="1200">
                <a:solidFill>
                  <a:srgbClr val="1F2930"/>
                </a:solidFill>
                <a:latin typeface="Aptos Display"/>
              </a:defRPr>
            </a:lvl1pPr>
          </a:lstStyle>
          <a:p>
            <a:pPr marL="0" indent="0">
              <a:lnSpc>
                <a:spcPct val="112000"/>
              </a:lnSpc>
            </a:pPr>
            <a:r>
              <a:rPr lang="en-US" sz="1200">
                <a:solidFill>
                  <a:srgbClr val="1F2930"/>
                </a:solidFill>
                <a:latin typeface="Aptos Display"/>
              </a:rPr>
              <a:t>Argument heading</a:t>
            </a:r>
            <a:endParaRPr/>
          </a:p>
        </p:txBody>
      </p:sp>
      <p:sp>
        <p:nvSpPr>
          <p:cNvPr id="25" name="CCN Argument rule 4"/>
          <p:cNvSpPr/>
          <p:nvPr/>
        </p:nvSpPr>
        <p:spPr>
          <a:xfrm>
            <a:off x="4489704" y="4503481"/>
            <a:ext cx="7016191" cy="0"/>
          </a:xfrm>
          <a:prstGeom prst="line">
            <a:avLst/>
          </a:prstGeom>
          <a:ln w="9525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userDrawn="1">
  <p:cSld name="CCN 22 Findings - 1 fin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CN Eyebrow"/>
          <p:cNvSpPr>
            <a:spLocks noGrp="1"/>
          </p:cNvSpPr>
          <p:nvPr>
            <p:ph type="body" idx="10" hasCustomPrompt="1"/>
          </p:nvPr>
        </p:nvSpPr>
        <p:spPr>
          <a:xfrm>
            <a:off x="685800" y="576072"/>
            <a:ext cx="6858000" cy="16459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790" spc="111">
                <a:solidFill>
                  <a:srgbClr val="5E6C75"/>
                </a:solidFill>
                <a:latin typeface="Aptos Display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790" spc="111">
                <a:solidFill>
                  <a:srgbClr val="5E6C75"/>
                </a:solidFill>
                <a:latin typeface="Aptos Display"/>
              </a:rPr>
              <a:t>Eyebrow</a:t>
            </a:r>
            <a:endParaRPr/>
          </a:p>
        </p:txBody>
      </p:sp>
      <p:sp>
        <p:nvSpPr>
          <p:cNvPr id="4" name="CCN Headline"/>
          <p:cNvSpPr>
            <a:spLocks noGrp="1"/>
          </p:cNvSpPr>
          <p:nvPr>
            <p:ph type="title" hasCustomPrompt="1"/>
          </p:nvPr>
        </p:nvSpPr>
        <p:spPr>
          <a:xfrm>
            <a:off x="685800" y="850392"/>
            <a:ext cx="7498080" cy="75702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06000"/>
              </a:lnSpc>
              <a:spcBef>
                <a:spcPts val="0"/>
              </a:spcBef>
              <a:buNone/>
              <a:defRPr sz="2540" spc="-38">
                <a:solidFill>
                  <a:srgbClr val="1F2930"/>
                </a:solidFill>
                <a:latin typeface="Aptos Serif"/>
              </a:defRPr>
            </a:lvl1pPr>
          </a:lstStyle>
          <a:p>
            <a:pPr algn="l">
              <a:lnSpc>
                <a:spcPct val="106000"/>
              </a:lnSpc>
            </a:pPr>
            <a:r>
              <a:rPr lang="en-US" sz="2540" spc="-38">
                <a:solidFill>
                  <a:srgbClr val="1F2930"/>
                </a:solidFill>
                <a:latin typeface="Aptos Serif"/>
              </a:rPr>
              <a:t>Headline</a:t>
            </a:r>
            <a:endParaRPr/>
          </a:p>
        </p:txBody>
      </p:sp>
      <p:sp>
        <p:nvSpPr>
          <p:cNvPr id="7" name="CCN Finding rule 1"/>
          <p:cNvSpPr/>
          <p:nvPr/>
        </p:nvSpPr>
        <p:spPr>
          <a:xfrm>
            <a:off x="685800" y="1918310"/>
            <a:ext cx="10817352" cy="0"/>
          </a:xfrm>
          <a:prstGeom prst="line">
            <a:avLst/>
          </a:prstGeom>
          <a:noFill/>
          <a:ln w="12700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" name="CCN Finding number 1"/>
          <p:cNvSpPr>
            <a:spLocks noGrp="1"/>
          </p:cNvSpPr>
          <p:nvPr>
            <p:ph type="body" idx="11" hasCustomPrompt="1"/>
          </p:nvPr>
        </p:nvSpPr>
        <p:spPr>
          <a:xfrm>
            <a:off x="685800" y="2009750"/>
            <a:ext cx="365760" cy="1828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104" b="1">
                <a:solidFill>
                  <a:srgbClr val="3F586A"/>
                </a:solidFill>
                <a:latin typeface="Aptos Display"/>
              </a:defRPr>
            </a:lvl1pPr>
          </a:lstStyle>
          <a:p>
            <a:pPr algn="l"/>
            <a:r>
              <a:rPr lang="en-US" sz="1104" b="1">
                <a:solidFill>
                  <a:srgbClr val="3F586A"/>
                </a:solidFill>
                <a:latin typeface="Aptos Display"/>
              </a:rPr>
              <a:t>01</a:t>
            </a:r>
            <a:endParaRPr/>
          </a:p>
        </p:txBody>
      </p:sp>
      <p:sp>
        <p:nvSpPr>
          <p:cNvPr id="9" name="CCN Finding text 1"/>
          <p:cNvSpPr>
            <a:spLocks noGrp="1"/>
          </p:cNvSpPr>
          <p:nvPr>
            <p:ph type="body" idx="35" hasCustomPrompt="1"/>
          </p:nvPr>
        </p:nvSpPr>
        <p:spPr>
          <a:xfrm>
            <a:off x="1289304" y="2028038"/>
            <a:ext cx="3478378" cy="4205427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1000" b="1">
                <a:solidFill>
                  <a:srgbClr val="1F2930"/>
                </a:solidFill>
                <a:latin typeface="Aptos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en-US" sz="1000" b="1">
                <a:solidFill>
                  <a:srgbClr val="1F2930"/>
                </a:solidFill>
                <a:latin typeface="Aptos"/>
              </a:rPr>
              <a:t>Finding text</a:t>
            </a:r>
            <a:endParaRPr/>
          </a:p>
        </p:txBody>
      </p:sp>
      <p:sp>
        <p:nvSpPr>
          <p:cNvPr id="10" name="CCN Finding source rule 1"/>
          <p:cNvSpPr/>
          <p:nvPr/>
        </p:nvSpPr>
        <p:spPr>
          <a:xfrm>
            <a:off x="8823960" y="2009750"/>
            <a:ext cx="914" cy="627753"/>
          </a:xfrm>
          <a:prstGeom prst="line">
            <a:avLst/>
          </a:prstGeom>
          <a:noFill/>
          <a:ln w="12700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" name="CCN Finding source provider 1"/>
          <p:cNvSpPr>
            <a:spLocks noGrp="1"/>
          </p:cNvSpPr>
          <p:nvPr>
            <p:ph type="body" idx="23" hasCustomPrompt="1"/>
          </p:nvPr>
        </p:nvSpPr>
        <p:spPr>
          <a:xfrm>
            <a:off x="8970264" y="2009750"/>
            <a:ext cx="777240" cy="146304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557">
                <a:solidFill>
                  <a:srgbClr val="0062C4"/>
                </a:solidFill>
                <a:latin typeface="Aptos"/>
              </a:defRPr>
            </a:lvl1pPr>
          </a:lstStyle>
          <a:p>
            <a:pPr algn="l"/>
            <a:r>
              <a:rPr lang="en-US" sz="557">
                <a:solidFill>
                  <a:srgbClr val="0062C4"/>
                </a:solidFill>
                <a:latin typeface="Aptos"/>
              </a:rPr>
              <a:t>Finding source provider</a:t>
            </a:r>
            <a:endParaRPr/>
          </a:p>
        </p:txBody>
      </p:sp>
      <p:sp>
        <p:nvSpPr>
          <p:cNvPr id="12" name="CCN Finding source title 1"/>
          <p:cNvSpPr>
            <a:spLocks noGrp="1"/>
          </p:cNvSpPr>
          <p:nvPr>
            <p:ph type="body" idx="29" hasCustomPrompt="1"/>
          </p:nvPr>
        </p:nvSpPr>
        <p:spPr>
          <a:xfrm>
            <a:off x="8970264" y="2174342"/>
            <a:ext cx="2377440" cy="16459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690">
                <a:solidFill>
                  <a:srgbClr val="1F2930"/>
                </a:solidFill>
                <a:latin typeface="Aptos"/>
              </a:defRPr>
            </a:lvl1pPr>
          </a:lstStyle>
          <a:p>
            <a:pPr algn="l"/>
            <a:r>
              <a:rPr lang="en-US" sz="690">
                <a:solidFill>
                  <a:srgbClr val="1F2930"/>
                </a:solidFill>
                <a:latin typeface="Aptos"/>
              </a:rPr>
              <a:t>Finding source title</a:t>
            </a:r>
            <a:endParaRPr/>
          </a:p>
        </p:txBody>
      </p:sp>
      <p:sp>
        <p:nvSpPr>
          <p:cNvPr id="13" name="CCN Finding source citation 1"/>
          <p:cNvSpPr>
            <a:spLocks noGrp="1"/>
          </p:cNvSpPr>
          <p:nvPr>
            <p:ph type="body" idx="17" hasCustomPrompt="1"/>
          </p:nvPr>
        </p:nvSpPr>
        <p:spPr>
          <a:xfrm>
            <a:off x="8970264" y="2357222"/>
            <a:ext cx="2697480" cy="1828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595">
                <a:solidFill>
                  <a:srgbClr val="5E6C75"/>
                </a:solidFill>
                <a:latin typeface="Aptos"/>
              </a:defRPr>
            </a:lvl1pPr>
          </a:lstStyle>
          <a:p>
            <a:pPr algn="l"/>
            <a:r>
              <a:rPr lang="en-US" sz="595">
                <a:solidFill>
                  <a:srgbClr val="5E6C75"/>
                </a:solidFill>
                <a:latin typeface="Aptos"/>
              </a:rPr>
              <a:t>Finding source citation</a:t>
            </a:r>
            <a:endParaRPr/>
          </a:p>
        </p:txBody>
      </p:sp>
      <p:sp>
        <p:nvSpPr>
          <p:cNvPr id="49" name="CCN Findings source strip rule"/>
          <p:cNvSpPr/>
          <p:nvPr/>
        </p:nvSpPr>
        <p:spPr>
          <a:xfrm>
            <a:off x="685800" y="6343193"/>
            <a:ext cx="10817352" cy="0"/>
          </a:xfrm>
          <a:prstGeom prst="line">
            <a:avLst/>
          </a:prstGeom>
          <a:noFill/>
          <a:ln w="12700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0" name="CCN Findings source strip"/>
          <p:cNvSpPr>
            <a:spLocks noGrp="1"/>
          </p:cNvSpPr>
          <p:nvPr>
            <p:ph type="body" idx="42" hasCustomPrompt="1"/>
          </p:nvPr>
        </p:nvSpPr>
        <p:spPr>
          <a:xfrm>
            <a:off x="685800" y="6409944"/>
            <a:ext cx="8686800" cy="201168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690">
                <a:solidFill>
                  <a:srgbClr val="5E6C75"/>
                </a:solidFill>
                <a:latin typeface="Aptos"/>
              </a:defRPr>
            </a:lvl1pPr>
          </a:lstStyle>
          <a:p>
            <a:pPr algn="l"/>
            <a:r>
              <a:rPr lang="en-US" sz="690">
                <a:solidFill>
                  <a:srgbClr val="5E6C75"/>
                </a:solidFill>
                <a:latin typeface="Aptos"/>
              </a:rPr>
              <a:t>Findings source strip</a:t>
            </a:r>
            <a:endParaRPr/>
          </a:p>
        </p:txBody>
      </p:sp>
      <p:sp>
        <p:nvSpPr>
          <p:cNvPr id="51" name="CCN Findings source remainder"/>
          <p:cNvSpPr>
            <a:spLocks noGrp="1"/>
          </p:cNvSpPr>
          <p:nvPr>
            <p:ph type="body" idx="41" hasCustomPrompt="1"/>
          </p:nvPr>
        </p:nvSpPr>
        <p:spPr>
          <a:xfrm>
            <a:off x="9646920" y="6409944"/>
            <a:ext cx="1856232" cy="201168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690">
                <a:solidFill>
                  <a:srgbClr val="46545E"/>
                </a:solidFill>
                <a:latin typeface="Aptos"/>
              </a:defRPr>
            </a:lvl1pPr>
          </a:lstStyle>
          <a:p>
            <a:pPr algn="r"/>
            <a:r>
              <a:rPr lang="en-US" sz="690">
                <a:solidFill>
                  <a:srgbClr val="46545E"/>
                </a:solidFill>
                <a:latin typeface="Aptos"/>
              </a:rPr>
              <a:t>Findings source remainder</a:t>
            </a:r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userDrawn="1">
  <p:cSld name="CCN 22 Findings - 2 fin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CN Eyebrow"/>
          <p:cNvSpPr>
            <a:spLocks noGrp="1"/>
          </p:cNvSpPr>
          <p:nvPr>
            <p:ph type="body" idx="10" hasCustomPrompt="1"/>
          </p:nvPr>
        </p:nvSpPr>
        <p:spPr>
          <a:xfrm>
            <a:off x="685800" y="576072"/>
            <a:ext cx="6858000" cy="16459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790" spc="111">
                <a:solidFill>
                  <a:srgbClr val="5E6C75"/>
                </a:solidFill>
                <a:latin typeface="Aptos Display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790" spc="111">
                <a:solidFill>
                  <a:srgbClr val="5E6C75"/>
                </a:solidFill>
                <a:latin typeface="Aptos Display"/>
              </a:rPr>
              <a:t>Eyebrow</a:t>
            </a:r>
            <a:endParaRPr/>
          </a:p>
        </p:txBody>
      </p:sp>
      <p:sp>
        <p:nvSpPr>
          <p:cNvPr id="4" name="CCN Headline"/>
          <p:cNvSpPr>
            <a:spLocks noGrp="1"/>
          </p:cNvSpPr>
          <p:nvPr>
            <p:ph type="title" hasCustomPrompt="1"/>
          </p:nvPr>
        </p:nvSpPr>
        <p:spPr>
          <a:xfrm>
            <a:off x="685800" y="850392"/>
            <a:ext cx="7498080" cy="75702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06000"/>
              </a:lnSpc>
              <a:spcBef>
                <a:spcPts val="0"/>
              </a:spcBef>
              <a:buNone/>
              <a:defRPr sz="2540" spc="-38">
                <a:solidFill>
                  <a:srgbClr val="1F2930"/>
                </a:solidFill>
                <a:latin typeface="Aptos Serif"/>
              </a:defRPr>
            </a:lvl1pPr>
          </a:lstStyle>
          <a:p>
            <a:pPr algn="l">
              <a:lnSpc>
                <a:spcPct val="106000"/>
              </a:lnSpc>
            </a:pPr>
            <a:r>
              <a:rPr lang="en-US" sz="2540" spc="-38">
                <a:solidFill>
                  <a:srgbClr val="1F2930"/>
                </a:solidFill>
                <a:latin typeface="Aptos Serif"/>
              </a:rPr>
              <a:t>Headline</a:t>
            </a:r>
            <a:endParaRPr/>
          </a:p>
        </p:txBody>
      </p:sp>
      <p:sp>
        <p:nvSpPr>
          <p:cNvPr id="7" name="CCN Finding rule 1"/>
          <p:cNvSpPr/>
          <p:nvPr/>
        </p:nvSpPr>
        <p:spPr>
          <a:xfrm>
            <a:off x="685800" y="1918310"/>
            <a:ext cx="10817352" cy="0"/>
          </a:xfrm>
          <a:prstGeom prst="line">
            <a:avLst/>
          </a:prstGeom>
          <a:noFill/>
          <a:ln w="12700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" name="CCN Finding number 1"/>
          <p:cNvSpPr>
            <a:spLocks noGrp="1"/>
          </p:cNvSpPr>
          <p:nvPr>
            <p:ph type="body" idx="11" hasCustomPrompt="1"/>
          </p:nvPr>
        </p:nvSpPr>
        <p:spPr>
          <a:xfrm>
            <a:off x="685800" y="2009750"/>
            <a:ext cx="365760" cy="1828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104" b="1">
                <a:solidFill>
                  <a:srgbClr val="3F586A"/>
                </a:solidFill>
                <a:latin typeface="Aptos Display"/>
              </a:defRPr>
            </a:lvl1pPr>
          </a:lstStyle>
          <a:p>
            <a:pPr algn="l"/>
            <a:r>
              <a:rPr lang="en-US" sz="1104" b="1">
                <a:solidFill>
                  <a:srgbClr val="3F586A"/>
                </a:solidFill>
                <a:latin typeface="Aptos Display"/>
              </a:rPr>
              <a:t>01</a:t>
            </a:r>
            <a:endParaRPr/>
          </a:p>
        </p:txBody>
      </p:sp>
      <p:sp>
        <p:nvSpPr>
          <p:cNvPr id="9" name="CCN Finding text 1"/>
          <p:cNvSpPr>
            <a:spLocks noGrp="1"/>
          </p:cNvSpPr>
          <p:nvPr>
            <p:ph type="body" idx="35" hasCustomPrompt="1"/>
          </p:nvPr>
        </p:nvSpPr>
        <p:spPr>
          <a:xfrm>
            <a:off x="1289304" y="2028038"/>
            <a:ext cx="3478378" cy="1273793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1000" b="1">
                <a:solidFill>
                  <a:srgbClr val="1F2930"/>
                </a:solidFill>
                <a:latin typeface="Aptos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en-US" sz="1000" b="1">
                <a:solidFill>
                  <a:srgbClr val="1F2930"/>
                </a:solidFill>
                <a:latin typeface="Aptos"/>
              </a:rPr>
              <a:t>Finding text</a:t>
            </a:r>
            <a:endParaRPr/>
          </a:p>
        </p:txBody>
      </p:sp>
      <p:sp>
        <p:nvSpPr>
          <p:cNvPr id="10" name="CCN Finding source rule 1"/>
          <p:cNvSpPr/>
          <p:nvPr/>
        </p:nvSpPr>
        <p:spPr>
          <a:xfrm>
            <a:off x="8823960" y="2009750"/>
            <a:ext cx="914" cy="627753"/>
          </a:xfrm>
          <a:prstGeom prst="line">
            <a:avLst/>
          </a:prstGeom>
          <a:noFill/>
          <a:ln w="12700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" name="CCN Finding source provider 1"/>
          <p:cNvSpPr>
            <a:spLocks noGrp="1"/>
          </p:cNvSpPr>
          <p:nvPr>
            <p:ph type="body" idx="23" hasCustomPrompt="1"/>
          </p:nvPr>
        </p:nvSpPr>
        <p:spPr>
          <a:xfrm>
            <a:off x="8970264" y="2009750"/>
            <a:ext cx="777240" cy="146304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557">
                <a:solidFill>
                  <a:srgbClr val="0062C4"/>
                </a:solidFill>
                <a:latin typeface="Aptos"/>
              </a:defRPr>
            </a:lvl1pPr>
          </a:lstStyle>
          <a:p>
            <a:pPr algn="l"/>
            <a:r>
              <a:rPr lang="en-US" sz="557">
                <a:solidFill>
                  <a:srgbClr val="0062C4"/>
                </a:solidFill>
                <a:latin typeface="Aptos"/>
              </a:rPr>
              <a:t>Finding source provider</a:t>
            </a:r>
            <a:endParaRPr/>
          </a:p>
        </p:txBody>
      </p:sp>
      <p:sp>
        <p:nvSpPr>
          <p:cNvPr id="12" name="CCN Finding source title 1"/>
          <p:cNvSpPr>
            <a:spLocks noGrp="1"/>
          </p:cNvSpPr>
          <p:nvPr>
            <p:ph type="body" idx="29" hasCustomPrompt="1"/>
          </p:nvPr>
        </p:nvSpPr>
        <p:spPr>
          <a:xfrm>
            <a:off x="8970264" y="2174342"/>
            <a:ext cx="2377440" cy="16459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690">
                <a:solidFill>
                  <a:srgbClr val="1F2930"/>
                </a:solidFill>
                <a:latin typeface="Aptos"/>
              </a:defRPr>
            </a:lvl1pPr>
          </a:lstStyle>
          <a:p>
            <a:pPr algn="l"/>
            <a:r>
              <a:rPr lang="en-US" sz="690">
                <a:solidFill>
                  <a:srgbClr val="1F2930"/>
                </a:solidFill>
                <a:latin typeface="Aptos"/>
              </a:rPr>
              <a:t>Finding source title</a:t>
            </a:r>
            <a:endParaRPr/>
          </a:p>
        </p:txBody>
      </p:sp>
      <p:sp>
        <p:nvSpPr>
          <p:cNvPr id="13" name="CCN Finding source citation 1"/>
          <p:cNvSpPr>
            <a:spLocks noGrp="1"/>
          </p:cNvSpPr>
          <p:nvPr>
            <p:ph type="body" idx="17" hasCustomPrompt="1"/>
          </p:nvPr>
        </p:nvSpPr>
        <p:spPr>
          <a:xfrm>
            <a:off x="8970264" y="2357222"/>
            <a:ext cx="2697480" cy="1828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595">
                <a:solidFill>
                  <a:srgbClr val="5E6C75"/>
                </a:solidFill>
                <a:latin typeface="Aptos"/>
              </a:defRPr>
            </a:lvl1pPr>
          </a:lstStyle>
          <a:p>
            <a:pPr algn="l"/>
            <a:r>
              <a:rPr lang="en-US" sz="595">
                <a:solidFill>
                  <a:srgbClr val="5E6C75"/>
                </a:solidFill>
                <a:latin typeface="Aptos"/>
              </a:rPr>
              <a:t>Finding source citation</a:t>
            </a:r>
            <a:endParaRPr/>
          </a:p>
        </p:txBody>
      </p:sp>
      <p:sp>
        <p:nvSpPr>
          <p:cNvPr id="14" name="CCN Finding rule 2"/>
          <p:cNvSpPr/>
          <p:nvPr/>
        </p:nvSpPr>
        <p:spPr>
          <a:xfrm>
            <a:off x="685800" y="3356694"/>
            <a:ext cx="10817352" cy="0"/>
          </a:xfrm>
          <a:prstGeom prst="line">
            <a:avLst/>
          </a:prstGeom>
          <a:noFill/>
          <a:ln w="12700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5" name="CCN Finding number 2"/>
          <p:cNvSpPr>
            <a:spLocks noGrp="1"/>
          </p:cNvSpPr>
          <p:nvPr>
            <p:ph type="body" idx="12" hasCustomPrompt="1"/>
          </p:nvPr>
        </p:nvSpPr>
        <p:spPr>
          <a:xfrm>
            <a:off x="685800" y="3448134"/>
            <a:ext cx="365760" cy="1828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104" b="1">
                <a:solidFill>
                  <a:srgbClr val="3F586A"/>
                </a:solidFill>
                <a:latin typeface="Aptos Display"/>
              </a:defRPr>
            </a:lvl1pPr>
          </a:lstStyle>
          <a:p>
            <a:pPr algn="l"/>
            <a:r>
              <a:rPr lang="en-US" sz="1104" b="1">
                <a:solidFill>
                  <a:srgbClr val="3F586A"/>
                </a:solidFill>
                <a:latin typeface="Aptos Display"/>
              </a:rPr>
              <a:t>01</a:t>
            </a:r>
            <a:endParaRPr/>
          </a:p>
        </p:txBody>
      </p:sp>
      <p:sp>
        <p:nvSpPr>
          <p:cNvPr id="16" name="CCN Finding text 2"/>
          <p:cNvSpPr>
            <a:spLocks noGrp="1"/>
          </p:cNvSpPr>
          <p:nvPr>
            <p:ph type="body" idx="36" hasCustomPrompt="1"/>
          </p:nvPr>
        </p:nvSpPr>
        <p:spPr>
          <a:xfrm>
            <a:off x="1289304" y="3466422"/>
            <a:ext cx="3478378" cy="2767043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1000" b="1">
                <a:solidFill>
                  <a:srgbClr val="1F2930"/>
                </a:solidFill>
                <a:latin typeface="Aptos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en-US" sz="1000" b="1">
                <a:solidFill>
                  <a:srgbClr val="1F2930"/>
                </a:solidFill>
                <a:latin typeface="Aptos"/>
              </a:rPr>
              <a:t>Finding text</a:t>
            </a:r>
            <a:endParaRPr/>
          </a:p>
        </p:txBody>
      </p:sp>
      <p:sp>
        <p:nvSpPr>
          <p:cNvPr id="17" name="CCN Finding source rule 2"/>
          <p:cNvSpPr/>
          <p:nvPr/>
        </p:nvSpPr>
        <p:spPr>
          <a:xfrm>
            <a:off x="8823960" y="3448134"/>
            <a:ext cx="914" cy="627753"/>
          </a:xfrm>
          <a:prstGeom prst="line">
            <a:avLst/>
          </a:prstGeom>
          <a:noFill/>
          <a:ln w="12700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8" name="CCN Finding source provider 2"/>
          <p:cNvSpPr>
            <a:spLocks noGrp="1"/>
          </p:cNvSpPr>
          <p:nvPr>
            <p:ph type="body" idx="24" hasCustomPrompt="1"/>
          </p:nvPr>
        </p:nvSpPr>
        <p:spPr>
          <a:xfrm>
            <a:off x="8970264" y="3448134"/>
            <a:ext cx="777240" cy="146304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557">
                <a:solidFill>
                  <a:srgbClr val="0062C4"/>
                </a:solidFill>
                <a:latin typeface="Aptos"/>
              </a:defRPr>
            </a:lvl1pPr>
          </a:lstStyle>
          <a:p>
            <a:pPr algn="l"/>
            <a:r>
              <a:rPr lang="en-US" sz="557">
                <a:solidFill>
                  <a:srgbClr val="0062C4"/>
                </a:solidFill>
                <a:latin typeface="Aptos"/>
              </a:rPr>
              <a:t>Finding source provider</a:t>
            </a:r>
            <a:endParaRPr/>
          </a:p>
        </p:txBody>
      </p:sp>
      <p:sp>
        <p:nvSpPr>
          <p:cNvPr id="19" name="CCN Finding source title 2"/>
          <p:cNvSpPr>
            <a:spLocks noGrp="1"/>
          </p:cNvSpPr>
          <p:nvPr>
            <p:ph type="body" idx="30" hasCustomPrompt="1"/>
          </p:nvPr>
        </p:nvSpPr>
        <p:spPr>
          <a:xfrm>
            <a:off x="8970264" y="3612726"/>
            <a:ext cx="2377440" cy="16459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690">
                <a:solidFill>
                  <a:srgbClr val="1F2930"/>
                </a:solidFill>
                <a:latin typeface="Aptos"/>
              </a:defRPr>
            </a:lvl1pPr>
          </a:lstStyle>
          <a:p>
            <a:pPr algn="l"/>
            <a:r>
              <a:rPr lang="en-US" sz="690">
                <a:solidFill>
                  <a:srgbClr val="1F2930"/>
                </a:solidFill>
                <a:latin typeface="Aptos"/>
              </a:rPr>
              <a:t>Finding source title</a:t>
            </a:r>
            <a:endParaRPr/>
          </a:p>
        </p:txBody>
      </p:sp>
      <p:sp>
        <p:nvSpPr>
          <p:cNvPr id="20" name="CCN Finding source citation 2"/>
          <p:cNvSpPr>
            <a:spLocks noGrp="1"/>
          </p:cNvSpPr>
          <p:nvPr>
            <p:ph type="body" idx="18" hasCustomPrompt="1"/>
          </p:nvPr>
        </p:nvSpPr>
        <p:spPr>
          <a:xfrm>
            <a:off x="8970264" y="3795606"/>
            <a:ext cx="2697480" cy="1828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595">
                <a:solidFill>
                  <a:srgbClr val="5E6C75"/>
                </a:solidFill>
                <a:latin typeface="Aptos"/>
              </a:defRPr>
            </a:lvl1pPr>
          </a:lstStyle>
          <a:p>
            <a:pPr algn="l"/>
            <a:r>
              <a:rPr lang="en-US" sz="595">
                <a:solidFill>
                  <a:srgbClr val="5E6C75"/>
                </a:solidFill>
                <a:latin typeface="Aptos"/>
              </a:rPr>
              <a:t>Finding source citation</a:t>
            </a:r>
            <a:endParaRPr/>
          </a:p>
        </p:txBody>
      </p:sp>
      <p:sp>
        <p:nvSpPr>
          <p:cNvPr id="49" name="CCN Findings source strip rule"/>
          <p:cNvSpPr/>
          <p:nvPr/>
        </p:nvSpPr>
        <p:spPr>
          <a:xfrm>
            <a:off x="685800" y="6343193"/>
            <a:ext cx="10817352" cy="0"/>
          </a:xfrm>
          <a:prstGeom prst="line">
            <a:avLst/>
          </a:prstGeom>
          <a:noFill/>
          <a:ln w="12700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0" name="CCN Findings source strip"/>
          <p:cNvSpPr>
            <a:spLocks noGrp="1"/>
          </p:cNvSpPr>
          <p:nvPr>
            <p:ph type="body" idx="42" hasCustomPrompt="1"/>
          </p:nvPr>
        </p:nvSpPr>
        <p:spPr>
          <a:xfrm>
            <a:off x="685800" y="6409944"/>
            <a:ext cx="8686800" cy="201168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690">
                <a:solidFill>
                  <a:srgbClr val="5E6C75"/>
                </a:solidFill>
                <a:latin typeface="Aptos"/>
              </a:defRPr>
            </a:lvl1pPr>
          </a:lstStyle>
          <a:p>
            <a:pPr algn="l"/>
            <a:r>
              <a:rPr lang="en-US" sz="690">
                <a:solidFill>
                  <a:srgbClr val="5E6C75"/>
                </a:solidFill>
                <a:latin typeface="Aptos"/>
              </a:rPr>
              <a:t>Findings source strip</a:t>
            </a:r>
            <a:endParaRPr/>
          </a:p>
        </p:txBody>
      </p:sp>
      <p:sp>
        <p:nvSpPr>
          <p:cNvPr id="51" name="CCN Findings source remainder"/>
          <p:cNvSpPr>
            <a:spLocks noGrp="1"/>
          </p:cNvSpPr>
          <p:nvPr>
            <p:ph type="body" idx="41" hasCustomPrompt="1"/>
          </p:nvPr>
        </p:nvSpPr>
        <p:spPr>
          <a:xfrm>
            <a:off x="9646920" y="6409944"/>
            <a:ext cx="1856232" cy="201168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690">
                <a:solidFill>
                  <a:srgbClr val="46545E"/>
                </a:solidFill>
                <a:latin typeface="Aptos"/>
              </a:defRPr>
            </a:lvl1pPr>
          </a:lstStyle>
          <a:p>
            <a:pPr algn="r"/>
            <a:r>
              <a:rPr lang="en-US" sz="690">
                <a:solidFill>
                  <a:srgbClr val="46545E"/>
                </a:solidFill>
                <a:latin typeface="Aptos"/>
              </a:rPr>
              <a:t>Findings source remainder</a:t>
            </a:r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userDrawn="1">
  <p:cSld name="CCN 22 Findings - 3 fin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CN Eyebrow"/>
          <p:cNvSpPr>
            <a:spLocks noGrp="1"/>
          </p:cNvSpPr>
          <p:nvPr>
            <p:ph type="body" idx="10" hasCustomPrompt="1"/>
          </p:nvPr>
        </p:nvSpPr>
        <p:spPr>
          <a:xfrm>
            <a:off x="685800" y="576072"/>
            <a:ext cx="6858000" cy="16459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790" spc="111">
                <a:solidFill>
                  <a:srgbClr val="5E6C75"/>
                </a:solidFill>
                <a:latin typeface="Aptos Display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790" spc="111">
                <a:solidFill>
                  <a:srgbClr val="5E6C75"/>
                </a:solidFill>
                <a:latin typeface="Aptos Display"/>
              </a:rPr>
              <a:t>Eyebrow</a:t>
            </a:r>
            <a:endParaRPr/>
          </a:p>
        </p:txBody>
      </p:sp>
      <p:sp>
        <p:nvSpPr>
          <p:cNvPr id="4" name="CCN Headline"/>
          <p:cNvSpPr>
            <a:spLocks noGrp="1"/>
          </p:cNvSpPr>
          <p:nvPr>
            <p:ph type="title" hasCustomPrompt="1"/>
          </p:nvPr>
        </p:nvSpPr>
        <p:spPr>
          <a:xfrm>
            <a:off x="685800" y="850392"/>
            <a:ext cx="7498080" cy="75702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06000"/>
              </a:lnSpc>
              <a:spcBef>
                <a:spcPts val="0"/>
              </a:spcBef>
              <a:buNone/>
              <a:defRPr sz="2540" spc="-38">
                <a:solidFill>
                  <a:srgbClr val="1F2930"/>
                </a:solidFill>
                <a:latin typeface="Aptos Serif"/>
              </a:defRPr>
            </a:lvl1pPr>
          </a:lstStyle>
          <a:p>
            <a:pPr algn="l">
              <a:lnSpc>
                <a:spcPct val="106000"/>
              </a:lnSpc>
            </a:pPr>
            <a:r>
              <a:rPr lang="en-US" sz="2540" spc="-38">
                <a:solidFill>
                  <a:srgbClr val="1F2930"/>
                </a:solidFill>
                <a:latin typeface="Aptos Serif"/>
              </a:rPr>
              <a:t>Headline</a:t>
            </a:r>
            <a:endParaRPr/>
          </a:p>
        </p:txBody>
      </p:sp>
      <p:sp>
        <p:nvSpPr>
          <p:cNvPr id="7" name="CCN Finding rule 1"/>
          <p:cNvSpPr/>
          <p:nvPr/>
        </p:nvSpPr>
        <p:spPr>
          <a:xfrm>
            <a:off x="685800" y="1918310"/>
            <a:ext cx="10817352" cy="0"/>
          </a:xfrm>
          <a:prstGeom prst="line">
            <a:avLst/>
          </a:prstGeom>
          <a:noFill/>
          <a:ln w="12700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" name="CCN Finding number 1"/>
          <p:cNvSpPr>
            <a:spLocks noGrp="1"/>
          </p:cNvSpPr>
          <p:nvPr>
            <p:ph type="body" idx="11" hasCustomPrompt="1"/>
          </p:nvPr>
        </p:nvSpPr>
        <p:spPr>
          <a:xfrm>
            <a:off x="685800" y="2009750"/>
            <a:ext cx="365760" cy="1828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104" b="1">
                <a:solidFill>
                  <a:srgbClr val="3F586A"/>
                </a:solidFill>
                <a:latin typeface="Aptos Display"/>
              </a:defRPr>
            </a:lvl1pPr>
          </a:lstStyle>
          <a:p>
            <a:pPr algn="l"/>
            <a:r>
              <a:rPr lang="en-US" sz="1104" b="1">
                <a:solidFill>
                  <a:srgbClr val="3F586A"/>
                </a:solidFill>
                <a:latin typeface="Aptos Display"/>
              </a:rPr>
              <a:t>01</a:t>
            </a:r>
            <a:endParaRPr/>
          </a:p>
        </p:txBody>
      </p:sp>
      <p:sp>
        <p:nvSpPr>
          <p:cNvPr id="9" name="CCN Finding text 1"/>
          <p:cNvSpPr>
            <a:spLocks noGrp="1"/>
          </p:cNvSpPr>
          <p:nvPr>
            <p:ph type="body" idx="35" hasCustomPrompt="1"/>
          </p:nvPr>
        </p:nvSpPr>
        <p:spPr>
          <a:xfrm>
            <a:off x="1289304" y="2028038"/>
            <a:ext cx="3478378" cy="1273793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1000" b="1">
                <a:solidFill>
                  <a:srgbClr val="1F2930"/>
                </a:solidFill>
                <a:latin typeface="Aptos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en-US" sz="1000" b="1">
                <a:solidFill>
                  <a:srgbClr val="1F2930"/>
                </a:solidFill>
                <a:latin typeface="Aptos"/>
              </a:rPr>
              <a:t>Finding text</a:t>
            </a:r>
            <a:endParaRPr/>
          </a:p>
        </p:txBody>
      </p:sp>
      <p:sp>
        <p:nvSpPr>
          <p:cNvPr id="10" name="CCN Finding source rule 1"/>
          <p:cNvSpPr/>
          <p:nvPr/>
        </p:nvSpPr>
        <p:spPr>
          <a:xfrm>
            <a:off x="8823960" y="2009750"/>
            <a:ext cx="914" cy="627753"/>
          </a:xfrm>
          <a:prstGeom prst="line">
            <a:avLst/>
          </a:prstGeom>
          <a:noFill/>
          <a:ln w="12700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" name="CCN Finding source provider 1"/>
          <p:cNvSpPr>
            <a:spLocks noGrp="1"/>
          </p:cNvSpPr>
          <p:nvPr>
            <p:ph type="body" idx="23" hasCustomPrompt="1"/>
          </p:nvPr>
        </p:nvSpPr>
        <p:spPr>
          <a:xfrm>
            <a:off x="8970264" y="2009750"/>
            <a:ext cx="777240" cy="146304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557">
                <a:solidFill>
                  <a:srgbClr val="0062C4"/>
                </a:solidFill>
                <a:latin typeface="Aptos"/>
              </a:defRPr>
            </a:lvl1pPr>
          </a:lstStyle>
          <a:p>
            <a:pPr algn="l"/>
            <a:r>
              <a:rPr lang="en-US" sz="557">
                <a:solidFill>
                  <a:srgbClr val="0062C4"/>
                </a:solidFill>
                <a:latin typeface="Aptos"/>
              </a:rPr>
              <a:t>Finding source provider</a:t>
            </a:r>
            <a:endParaRPr/>
          </a:p>
        </p:txBody>
      </p:sp>
      <p:sp>
        <p:nvSpPr>
          <p:cNvPr id="12" name="CCN Finding source title 1"/>
          <p:cNvSpPr>
            <a:spLocks noGrp="1"/>
          </p:cNvSpPr>
          <p:nvPr>
            <p:ph type="body" idx="29" hasCustomPrompt="1"/>
          </p:nvPr>
        </p:nvSpPr>
        <p:spPr>
          <a:xfrm>
            <a:off x="8970264" y="2174342"/>
            <a:ext cx="2377440" cy="16459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690">
                <a:solidFill>
                  <a:srgbClr val="1F2930"/>
                </a:solidFill>
                <a:latin typeface="Aptos"/>
              </a:defRPr>
            </a:lvl1pPr>
          </a:lstStyle>
          <a:p>
            <a:pPr algn="l"/>
            <a:r>
              <a:rPr lang="en-US" sz="690">
                <a:solidFill>
                  <a:srgbClr val="1F2930"/>
                </a:solidFill>
                <a:latin typeface="Aptos"/>
              </a:rPr>
              <a:t>Finding source title</a:t>
            </a:r>
            <a:endParaRPr/>
          </a:p>
        </p:txBody>
      </p:sp>
      <p:sp>
        <p:nvSpPr>
          <p:cNvPr id="13" name="CCN Finding source citation 1"/>
          <p:cNvSpPr>
            <a:spLocks noGrp="1"/>
          </p:cNvSpPr>
          <p:nvPr>
            <p:ph type="body" idx="17" hasCustomPrompt="1"/>
          </p:nvPr>
        </p:nvSpPr>
        <p:spPr>
          <a:xfrm>
            <a:off x="8970264" y="2357222"/>
            <a:ext cx="2697480" cy="1828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595">
                <a:solidFill>
                  <a:srgbClr val="5E6C75"/>
                </a:solidFill>
                <a:latin typeface="Aptos"/>
              </a:defRPr>
            </a:lvl1pPr>
          </a:lstStyle>
          <a:p>
            <a:pPr algn="l"/>
            <a:r>
              <a:rPr lang="en-US" sz="595">
                <a:solidFill>
                  <a:srgbClr val="5E6C75"/>
                </a:solidFill>
                <a:latin typeface="Aptos"/>
              </a:rPr>
              <a:t>Finding source citation</a:t>
            </a:r>
            <a:endParaRPr/>
          </a:p>
        </p:txBody>
      </p:sp>
      <p:sp>
        <p:nvSpPr>
          <p:cNvPr id="14" name="CCN Finding rule 2"/>
          <p:cNvSpPr/>
          <p:nvPr/>
        </p:nvSpPr>
        <p:spPr>
          <a:xfrm>
            <a:off x="685800" y="3356694"/>
            <a:ext cx="10817352" cy="0"/>
          </a:xfrm>
          <a:prstGeom prst="line">
            <a:avLst/>
          </a:prstGeom>
          <a:noFill/>
          <a:ln w="12700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5" name="CCN Finding number 2"/>
          <p:cNvSpPr>
            <a:spLocks noGrp="1"/>
          </p:cNvSpPr>
          <p:nvPr>
            <p:ph type="body" idx="12" hasCustomPrompt="1"/>
          </p:nvPr>
        </p:nvSpPr>
        <p:spPr>
          <a:xfrm>
            <a:off x="685800" y="3448134"/>
            <a:ext cx="365760" cy="1828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104" b="1">
                <a:solidFill>
                  <a:srgbClr val="3F586A"/>
                </a:solidFill>
                <a:latin typeface="Aptos Display"/>
              </a:defRPr>
            </a:lvl1pPr>
          </a:lstStyle>
          <a:p>
            <a:pPr algn="l"/>
            <a:r>
              <a:rPr lang="en-US" sz="1104" b="1">
                <a:solidFill>
                  <a:srgbClr val="3F586A"/>
                </a:solidFill>
                <a:latin typeface="Aptos Display"/>
              </a:rPr>
              <a:t>01</a:t>
            </a:r>
            <a:endParaRPr/>
          </a:p>
        </p:txBody>
      </p:sp>
      <p:sp>
        <p:nvSpPr>
          <p:cNvPr id="16" name="CCN Finding text 2"/>
          <p:cNvSpPr>
            <a:spLocks noGrp="1"/>
          </p:cNvSpPr>
          <p:nvPr>
            <p:ph type="body" idx="36" hasCustomPrompt="1"/>
          </p:nvPr>
        </p:nvSpPr>
        <p:spPr>
          <a:xfrm>
            <a:off x="1289304" y="3466422"/>
            <a:ext cx="3478378" cy="1273793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1000" b="1">
                <a:solidFill>
                  <a:srgbClr val="1F2930"/>
                </a:solidFill>
                <a:latin typeface="Aptos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en-US" sz="1000" b="1">
                <a:solidFill>
                  <a:srgbClr val="1F2930"/>
                </a:solidFill>
                <a:latin typeface="Aptos"/>
              </a:rPr>
              <a:t>Finding text</a:t>
            </a:r>
            <a:endParaRPr/>
          </a:p>
        </p:txBody>
      </p:sp>
      <p:sp>
        <p:nvSpPr>
          <p:cNvPr id="17" name="CCN Finding source rule 2"/>
          <p:cNvSpPr/>
          <p:nvPr/>
        </p:nvSpPr>
        <p:spPr>
          <a:xfrm>
            <a:off x="8823960" y="3448134"/>
            <a:ext cx="914" cy="627753"/>
          </a:xfrm>
          <a:prstGeom prst="line">
            <a:avLst/>
          </a:prstGeom>
          <a:noFill/>
          <a:ln w="12700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8" name="CCN Finding source provider 2"/>
          <p:cNvSpPr>
            <a:spLocks noGrp="1"/>
          </p:cNvSpPr>
          <p:nvPr>
            <p:ph type="body" idx="24" hasCustomPrompt="1"/>
          </p:nvPr>
        </p:nvSpPr>
        <p:spPr>
          <a:xfrm>
            <a:off x="8970264" y="3448134"/>
            <a:ext cx="777240" cy="146304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557">
                <a:solidFill>
                  <a:srgbClr val="0062C4"/>
                </a:solidFill>
                <a:latin typeface="Aptos"/>
              </a:defRPr>
            </a:lvl1pPr>
          </a:lstStyle>
          <a:p>
            <a:pPr algn="l"/>
            <a:r>
              <a:rPr lang="en-US" sz="557">
                <a:solidFill>
                  <a:srgbClr val="0062C4"/>
                </a:solidFill>
                <a:latin typeface="Aptos"/>
              </a:rPr>
              <a:t>Finding source provider</a:t>
            </a:r>
            <a:endParaRPr/>
          </a:p>
        </p:txBody>
      </p:sp>
      <p:sp>
        <p:nvSpPr>
          <p:cNvPr id="19" name="CCN Finding source title 2"/>
          <p:cNvSpPr>
            <a:spLocks noGrp="1"/>
          </p:cNvSpPr>
          <p:nvPr>
            <p:ph type="body" idx="30" hasCustomPrompt="1"/>
          </p:nvPr>
        </p:nvSpPr>
        <p:spPr>
          <a:xfrm>
            <a:off x="8970264" y="3612726"/>
            <a:ext cx="2377440" cy="16459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690">
                <a:solidFill>
                  <a:srgbClr val="1F2930"/>
                </a:solidFill>
                <a:latin typeface="Aptos"/>
              </a:defRPr>
            </a:lvl1pPr>
          </a:lstStyle>
          <a:p>
            <a:pPr algn="l"/>
            <a:r>
              <a:rPr lang="en-US" sz="690">
                <a:solidFill>
                  <a:srgbClr val="1F2930"/>
                </a:solidFill>
                <a:latin typeface="Aptos"/>
              </a:rPr>
              <a:t>Finding source title</a:t>
            </a:r>
            <a:endParaRPr/>
          </a:p>
        </p:txBody>
      </p:sp>
      <p:sp>
        <p:nvSpPr>
          <p:cNvPr id="20" name="CCN Finding source citation 2"/>
          <p:cNvSpPr>
            <a:spLocks noGrp="1"/>
          </p:cNvSpPr>
          <p:nvPr>
            <p:ph type="body" idx="18" hasCustomPrompt="1"/>
          </p:nvPr>
        </p:nvSpPr>
        <p:spPr>
          <a:xfrm>
            <a:off x="8970264" y="3795606"/>
            <a:ext cx="2697480" cy="1828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595">
                <a:solidFill>
                  <a:srgbClr val="5E6C75"/>
                </a:solidFill>
                <a:latin typeface="Aptos"/>
              </a:defRPr>
            </a:lvl1pPr>
          </a:lstStyle>
          <a:p>
            <a:pPr algn="l"/>
            <a:r>
              <a:rPr lang="en-US" sz="595">
                <a:solidFill>
                  <a:srgbClr val="5E6C75"/>
                </a:solidFill>
                <a:latin typeface="Aptos"/>
              </a:rPr>
              <a:t>Finding source citation</a:t>
            </a:r>
            <a:endParaRPr/>
          </a:p>
        </p:txBody>
      </p:sp>
      <p:sp>
        <p:nvSpPr>
          <p:cNvPr id="21" name="CCN Finding rule 3"/>
          <p:cNvSpPr/>
          <p:nvPr/>
        </p:nvSpPr>
        <p:spPr>
          <a:xfrm>
            <a:off x="685800" y="4795078"/>
            <a:ext cx="10817352" cy="0"/>
          </a:xfrm>
          <a:prstGeom prst="line">
            <a:avLst/>
          </a:prstGeom>
          <a:noFill/>
          <a:ln w="12700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2" name="CCN Finding number 3"/>
          <p:cNvSpPr>
            <a:spLocks noGrp="1"/>
          </p:cNvSpPr>
          <p:nvPr>
            <p:ph type="body" idx="13" hasCustomPrompt="1"/>
          </p:nvPr>
        </p:nvSpPr>
        <p:spPr>
          <a:xfrm>
            <a:off x="685800" y="4886518"/>
            <a:ext cx="365760" cy="1828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104" b="1">
                <a:solidFill>
                  <a:srgbClr val="3F586A"/>
                </a:solidFill>
                <a:latin typeface="Aptos Display"/>
              </a:defRPr>
            </a:lvl1pPr>
          </a:lstStyle>
          <a:p>
            <a:pPr algn="l"/>
            <a:r>
              <a:rPr lang="en-US" sz="1104" b="1">
                <a:solidFill>
                  <a:srgbClr val="3F586A"/>
                </a:solidFill>
                <a:latin typeface="Aptos Display"/>
              </a:rPr>
              <a:t>01</a:t>
            </a:r>
            <a:endParaRPr/>
          </a:p>
        </p:txBody>
      </p:sp>
      <p:sp>
        <p:nvSpPr>
          <p:cNvPr id="23" name="CCN Finding text 3"/>
          <p:cNvSpPr>
            <a:spLocks noGrp="1"/>
          </p:cNvSpPr>
          <p:nvPr>
            <p:ph type="body" idx="37" hasCustomPrompt="1"/>
          </p:nvPr>
        </p:nvSpPr>
        <p:spPr>
          <a:xfrm>
            <a:off x="1289304" y="4904806"/>
            <a:ext cx="3478378" cy="1328659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1000" b="1">
                <a:solidFill>
                  <a:srgbClr val="1F2930"/>
                </a:solidFill>
                <a:latin typeface="Aptos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en-US" sz="1000" b="1">
                <a:solidFill>
                  <a:srgbClr val="1F2930"/>
                </a:solidFill>
                <a:latin typeface="Aptos"/>
              </a:rPr>
              <a:t>Finding text</a:t>
            </a:r>
            <a:endParaRPr/>
          </a:p>
        </p:txBody>
      </p:sp>
      <p:sp>
        <p:nvSpPr>
          <p:cNvPr id="24" name="CCN Finding source rule 3"/>
          <p:cNvSpPr/>
          <p:nvPr/>
        </p:nvSpPr>
        <p:spPr>
          <a:xfrm>
            <a:off x="8823960" y="4886518"/>
            <a:ext cx="914" cy="627753"/>
          </a:xfrm>
          <a:prstGeom prst="line">
            <a:avLst/>
          </a:prstGeom>
          <a:noFill/>
          <a:ln w="12700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5" name="CCN Finding source provider 3"/>
          <p:cNvSpPr>
            <a:spLocks noGrp="1"/>
          </p:cNvSpPr>
          <p:nvPr>
            <p:ph type="body" idx="25" hasCustomPrompt="1"/>
          </p:nvPr>
        </p:nvSpPr>
        <p:spPr>
          <a:xfrm>
            <a:off x="8970264" y="4886518"/>
            <a:ext cx="777240" cy="146304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557">
                <a:solidFill>
                  <a:srgbClr val="0062C4"/>
                </a:solidFill>
                <a:latin typeface="Aptos"/>
              </a:defRPr>
            </a:lvl1pPr>
          </a:lstStyle>
          <a:p>
            <a:pPr algn="l"/>
            <a:r>
              <a:rPr lang="en-US" sz="557">
                <a:solidFill>
                  <a:srgbClr val="0062C4"/>
                </a:solidFill>
                <a:latin typeface="Aptos"/>
              </a:rPr>
              <a:t>Finding source provider</a:t>
            </a:r>
            <a:endParaRPr/>
          </a:p>
        </p:txBody>
      </p:sp>
      <p:sp>
        <p:nvSpPr>
          <p:cNvPr id="26" name="CCN Finding source title 3"/>
          <p:cNvSpPr>
            <a:spLocks noGrp="1"/>
          </p:cNvSpPr>
          <p:nvPr>
            <p:ph type="body" idx="31" hasCustomPrompt="1"/>
          </p:nvPr>
        </p:nvSpPr>
        <p:spPr>
          <a:xfrm>
            <a:off x="8970264" y="5051110"/>
            <a:ext cx="2377440" cy="16459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690">
                <a:solidFill>
                  <a:srgbClr val="1F2930"/>
                </a:solidFill>
                <a:latin typeface="Aptos"/>
              </a:defRPr>
            </a:lvl1pPr>
          </a:lstStyle>
          <a:p>
            <a:pPr algn="l"/>
            <a:r>
              <a:rPr lang="en-US" sz="690">
                <a:solidFill>
                  <a:srgbClr val="1F2930"/>
                </a:solidFill>
                <a:latin typeface="Aptos"/>
              </a:rPr>
              <a:t>Finding source title</a:t>
            </a:r>
            <a:endParaRPr/>
          </a:p>
        </p:txBody>
      </p:sp>
      <p:sp>
        <p:nvSpPr>
          <p:cNvPr id="27" name="CCN Finding source citation 3"/>
          <p:cNvSpPr>
            <a:spLocks noGrp="1"/>
          </p:cNvSpPr>
          <p:nvPr>
            <p:ph type="body" idx="19" hasCustomPrompt="1"/>
          </p:nvPr>
        </p:nvSpPr>
        <p:spPr>
          <a:xfrm>
            <a:off x="8970264" y="5233990"/>
            <a:ext cx="2697480" cy="1828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595">
                <a:solidFill>
                  <a:srgbClr val="5E6C75"/>
                </a:solidFill>
                <a:latin typeface="Aptos"/>
              </a:defRPr>
            </a:lvl1pPr>
          </a:lstStyle>
          <a:p>
            <a:pPr algn="l"/>
            <a:r>
              <a:rPr lang="en-US" sz="595">
                <a:solidFill>
                  <a:srgbClr val="5E6C75"/>
                </a:solidFill>
                <a:latin typeface="Aptos"/>
              </a:rPr>
              <a:t>Finding source citation</a:t>
            </a:r>
            <a:endParaRPr/>
          </a:p>
        </p:txBody>
      </p:sp>
      <p:sp>
        <p:nvSpPr>
          <p:cNvPr id="49" name="CCN Findings source strip rule"/>
          <p:cNvSpPr/>
          <p:nvPr/>
        </p:nvSpPr>
        <p:spPr>
          <a:xfrm>
            <a:off x="685800" y="6343193"/>
            <a:ext cx="10817352" cy="0"/>
          </a:xfrm>
          <a:prstGeom prst="line">
            <a:avLst/>
          </a:prstGeom>
          <a:noFill/>
          <a:ln w="12700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0" name="CCN Findings source strip"/>
          <p:cNvSpPr>
            <a:spLocks noGrp="1"/>
          </p:cNvSpPr>
          <p:nvPr>
            <p:ph type="body" idx="42" hasCustomPrompt="1"/>
          </p:nvPr>
        </p:nvSpPr>
        <p:spPr>
          <a:xfrm>
            <a:off x="685800" y="6409944"/>
            <a:ext cx="8686800" cy="201168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690">
                <a:solidFill>
                  <a:srgbClr val="5E6C75"/>
                </a:solidFill>
                <a:latin typeface="Aptos"/>
              </a:defRPr>
            </a:lvl1pPr>
          </a:lstStyle>
          <a:p>
            <a:pPr algn="l"/>
            <a:r>
              <a:rPr lang="en-US" sz="690">
                <a:solidFill>
                  <a:srgbClr val="5E6C75"/>
                </a:solidFill>
                <a:latin typeface="Aptos"/>
              </a:rPr>
              <a:t>Findings source strip</a:t>
            </a:r>
            <a:endParaRPr/>
          </a:p>
        </p:txBody>
      </p:sp>
      <p:sp>
        <p:nvSpPr>
          <p:cNvPr id="51" name="CCN Findings source remainder"/>
          <p:cNvSpPr>
            <a:spLocks noGrp="1"/>
          </p:cNvSpPr>
          <p:nvPr>
            <p:ph type="body" idx="41" hasCustomPrompt="1"/>
          </p:nvPr>
        </p:nvSpPr>
        <p:spPr>
          <a:xfrm>
            <a:off x="9646920" y="6409944"/>
            <a:ext cx="1856232" cy="201168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690">
                <a:solidFill>
                  <a:srgbClr val="46545E"/>
                </a:solidFill>
                <a:latin typeface="Aptos"/>
              </a:defRPr>
            </a:lvl1pPr>
          </a:lstStyle>
          <a:p>
            <a:pPr algn="r"/>
            <a:r>
              <a:rPr lang="en-US" sz="690">
                <a:solidFill>
                  <a:srgbClr val="46545E"/>
                </a:solidFill>
                <a:latin typeface="Aptos"/>
              </a:rPr>
              <a:t>Findings source remainder</a:t>
            </a:r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userDrawn="1">
  <p:cSld name="CCN 22 Findings - 4 fin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CN Eyebrow"/>
          <p:cNvSpPr>
            <a:spLocks noGrp="1"/>
          </p:cNvSpPr>
          <p:nvPr>
            <p:ph type="body" idx="10" hasCustomPrompt="1"/>
          </p:nvPr>
        </p:nvSpPr>
        <p:spPr>
          <a:xfrm>
            <a:off x="685800" y="576072"/>
            <a:ext cx="6858000" cy="16459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790" spc="111">
                <a:solidFill>
                  <a:srgbClr val="5E6C75"/>
                </a:solidFill>
                <a:latin typeface="Aptos Display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790" spc="111">
                <a:solidFill>
                  <a:srgbClr val="5E6C75"/>
                </a:solidFill>
                <a:latin typeface="Aptos Display"/>
              </a:rPr>
              <a:t>Eyebrow</a:t>
            </a:r>
            <a:endParaRPr/>
          </a:p>
        </p:txBody>
      </p:sp>
      <p:sp>
        <p:nvSpPr>
          <p:cNvPr id="4" name="CCN Headline"/>
          <p:cNvSpPr>
            <a:spLocks noGrp="1"/>
          </p:cNvSpPr>
          <p:nvPr>
            <p:ph type="title" hasCustomPrompt="1"/>
          </p:nvPr>
        </p:nvSpPr>
        <p:spPr>
          <a:xfrm>
            <a:off x="685800" y="850392"/>
            <a:ext cx="7498080" cy="75702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06000"/>
              </a:lnSpc>
              <a:spcBef>
                <a:spcPts val="0"/>
              </a:spcBef>
              <a:buNone/>
              <a:defRPr sz="2540" spc="-38">
                <a:solidFill>
                  <a:srgbClr val="1F2930"/>
                </a:solidFill>
                <a:latin typeface="Aptos Serif"/>
              </a:defRPr>
            </a:lvl1pPr>
          </a:lstStyle>
          <a:p>
            <a:pPr algn="l">
              <a:lnSpc>
                <a:spcPct val="106000"/>
              </a:lnSpc>
            </a:pPr>
            <a:r>
              <a:rPr lang="en-US" sz="2540" spc="-38">
                <a:solidFill>
                  <a:srgbClr val="1F2930"/>
                </a:solidFill>
                <a:latin typeface="Aptos Serif"/>
              </a:rPr>
              <a:t>Headline</a:t>
            </a:r>
            <a:endParaRPr/>
          </a:p>
        </p:txBody>
      </p:sp>
      <p:sp>
        <p:nvSpPr>
          <p:cNvPr id="7" name="CCN Finding rule 1"/>
          <p:cNvSpPr/>
          <p:nvPr/>
        </p:nvSpPr>
        <p:spPr>
          <a:xfrm>
            <a:off x="685800" y="1918310"/>
            <a:ext cx="10817352" cy="0"/>
          </a:xfrm>
          <a:prstGeom prst="line">
            <a:avLst/>
          </a:prstGeom>
          <a:noFill/>
          <a:ln w="12700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" name="CCN Finding number 1"/>
          <p:cNvSpPr>
            <a:spLocks noGrp="1"/>
          </p:cNvSpPr>
          <p:nvPr>
            <p:ph type="body" idx="11" hasCustomPrompt="1"/>
          </p:nvPr>
        </p:nvSpPr>
        <p:spPr>
          <a:xfrm>
            <a:off x="685800" y="2009750"/>
            <a:ext cx="365760" cy="1828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104" b="1">
                <a:solidFill>
                  <a:srgbClr val="3F586A"/>
                </a:solidFill>
                <a:latin typeface="Aptos Display"/>
              </a:defRPr>
            </a:lvl1pPr>
          </a:lstStyle>
          <a:p>
            <a:pPr algn="l"/>
            <a:r>
              <a:rPr lang="en-US" sz="1104" b="1">
                <a:solidFill>
                  <a:srgbClr val="3F586A"/>
                </a:solidFill>
                <a:latin typeface="Aptos Display"/>
              </a:rPr>
              <a:t>01</a:t>
            </a:r>
            <a:endParaRPr/>
          </a:p>
        </p:txBody>
      </p:sp>
      <p:sp>
        <p:nvSpPr>
          <p:cNvPr id="9" name="CCN Finding text 1"/>
          <p:cNvSpPr>
            <a:spLocks noGrp="1"/>
          </p:cNvSpPr>
          <p:nvPr>
            <p:ph type="body" idx="35" hasCustomPrompt="1"/>
          </p:nvPr>
        </p:nvSpPr>
        <p:spPr>
          <a:xfrm>
            <a:off x="1289304" y="2028038"/>
            <a:ext cx="3478378" cy="94163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1000" b="1">
                <a:solidFill>
                  <a:srgbClr val="1F2930"/>
                </a:solidFill>
                <a:latin typeface="Aptos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en-US" sz="1000" b="1">
                <a:solidFill>
                  <a:srgbClr val="1F2930"/>
                </a:solidFill>
                <a:latin typeface="Aptos"/>
              </a:rPr>
              <a:t>Finding text</a:t>
            </a:r>
            <a:endParaRPr/>
          </a:p>
        </p:txBody>
      </p:sp>
      <p:sp>
        <p:nvSpPr>
          <p:cNvPr id="10" name="CCN Finding source rule 1"/>
          <p:cNvSpPr/>
          <p:nvPr/>
        </p:nvSpPr>
        <p:spPr>
          <a:xfrm>
            <a:off x="8823960" y="2009750"/>
            <a:ext cx="914" cy="627753"/>
          </a:xfrm>
          <a:prstGeom prst="line">
            <a:avLst/>
          </a:prstGeom>
          <a:noFill/>
          <a:ln w="12700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" name="CCN Finding source provider 1"/>
          <p:cNvSpPr>
            <a:spLocks noGrp="1"/>
          </p:cNvSpPr>
          <p:nvPr>
            <p:ph type="body" idx="23" hasCustomPrompt="1"/>
          </p:nvPr>
        </p:nvSpPr>
        <p:spPr>
          <a:xfrm>
            <a:off x="8970264" y="2009750"/>
            <a:ext cx="777240" cy="146304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557">
                <a:solidFill>
                  <a:srgbClr val="0062C4"/>
                </a:solidFill>
                <a:latin typeface="Aptos"/>
              </a:defRPr>
            </a:lvl1pPr>
          </a:lstStyle>
          <a:p>
            <a:pPr algn="l"/>
            <a:r>
              <a:rPr lang="en-US" sz="557">
                <a:solidFill>
                  <a:srgbClr val="0062C4"/>
                </a:solidFill>
                <a:latin typeface="Aptos"/>
              </a:rPr>
              <a:t>Finding source provider</a:t>
            </a:r>
            <a:endParaRPr/>
          </a:p>
        </p:txBody>
      </p:sp>
      <p:sp>
        <p:nvSpPr>
          <p:cNvPr id="12" name="CCN Finding source title 1"/>
          <p:cNvSpPr>
            <a:spLocks noGrp="1"/>
          </p:cNvSpPr>
          <p:nvPr>
            <p:ph type="body" idx="29" hasCustomPrompt="1"/>
          </p:nvPr>
        </p:nvSpPr>
        <p:spPr>
          <a:xfrm>
            <a:off x="8970264" y="2174342"/>
            <a:ext cx="2377440" cy="16459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690">
                <a:solidFill>
                  <a:srgbClr val="1F2930"/>
                </a:solidFill>
                <a:latin typeface="Aptos"/>
              </a:defRPr>
            </a:lvl1pPr>
          </a:lstStyle>
          <a:p>
            <a:pPr algn="l"/>
            <a:r>
              <a:rPr lang="en-US" sz="690">
                <a:solidFill>
                  <a:srgbClr val="1F2930"/>
                </a:solidFill>
                <a:latin typeface="Aptos"/>
              </a:rPr>
              <a:t>Finding source title</a:t>
            </a:r>
            <a:endParaRPr/>
          </a:p>
        </p:txBody>
      </p:sp>
      <p:sp>
        <p:nvSpPr>
          <p:cNvPr id="13" name="CCN Finding source citation 1"/>
          <p:cNvSpPr>
            <a:spLocks noGrp="1"/>
          </p:cNvSpPr>
          <p:nvPr>
            <p:ph type="body" idx="17" hasCustomPrompt="1"/>
          </p:nvPr>
        </p:nvSpPr>
        <p:spPr>
          <a:xfrm>
            <a:off x="8970264" y="2357222"/>
            <a:ext cx="2697480" cy="1828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595">
                <a:solidFill>
                  <a:srgbClr val="5E6C75"/>
                </a:solidFill>
                <a:latin typeface="Aptos"/>
              </a:defRPr>
            </a:lvl1pPr>
          </a:lstStyle>
          <a:p>
            <a:pPr algn="l"/>
            <a:r>
              <a:rPr lang="en-US" sz="595">
                <a:solidFill>
                  <a:srgbClr val="5E6C75"/>
                </a:solidFill>
                <a:latin typeface="Aptos"/>
              </a:rPr>
              <a:t>Finding source citation</a:t>
            </a:r>
            <a:endParaRPr/>
          </a:p>
        </p:txBody>
      </p:sp>
      <p:sp>
        <p:nvSpPr>
          <p:cNvPr id="14" name="CCN Finding rule 2"/>
          <p:cNvSpPr/>
          <p:nvPr/>
        </p:nvSpPr>
        <p:spPr>
          <a:xfrm>
            <a:off x="685800" y="3024531"/>
            <a:ext cx="10817352" cy="0"/>
          </a:xfrm>
          <a:prstGeom prst="line">
            <a:avLst/>
          </a:prstGeom>
          <a:noFill/>
          <a:ln w="12700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5" name="CCN Finding number 2"/>
          <p:cNvSpPr>
            <a:spLocks noGrp="1"/>
          </p:cNvSpPr>
          <p:nvPr>
            <p:ph type="body" idx="12" hasCustomPrompt="1"/>
          </p:nvPr>
        </p:nvSpPr>
        <p:spPr>
          <a:xfrm>
            <a:off x="685800" y="3115971"/>
            <a:ext cx="365760" cy="1828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104" b="1">
                <a:solidFill>
                  <a:srgbClr val="3F586A"/>
                </a:solidFill>
                <a:latin typeface="Aptos Display"/>
              </a:defRPr>
            </a:lvl1pPr>
          </a:lstStyle>
          <a:p>
            <a:pPr algn="l"/>
            <a:r>
              <a:rPr lang="en-US" sz="1104" b="1">
                <a:solidFill>
                  <a:srgbClr val="3F586A"/>
                </a:solidFill>
                <a:latin typeface="Aptos Display"/>
              </a:rPr>
              <a:t>01</a:t>
            </a:r>
            <a:endParaRPr/>
          </a:p>
        </p:txBody>
      </p:sp>
      <p:sp>
        <p:nvSpPr>
          <p:cNvPr id="16" name="CCN Finding text 2"/>
          <p:cNvSpPr>
            <a:spLocks noGrp="1"/>
          </p:cNvSpPr>
          <p:nvPr>
            <p:ph type="body" idx="36" hasCustomPrompt="1"/>
          </p:nvPr>
        </p:nvSpPr>
        <p:spPr>
          <a:xfrm>
            <a:off x="1289304" y="3134259"/>
            <a:ext cx="3478378" cy="94163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1000" b="1">
                <a:solidFill>
                  <a:srgbClr val="1F2930"/>
                </a:solidFill>
                <a:latin typeface="Aptos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en-US" sz="1000" b="1">
                <a:solidFill>
                  <a:srgbClr val="1F2930"/>
                </a:solidFill>
                <a:latin typeface="Aptos"/>
              </a:rPr>
              <a:t>Finding text</a:t>
            </a:r>
            <a:endParaRPr/>
          </a:p>
        </p:txBody>
      </p:sp>
      <p:sp>
        <p:nvSpPr>
          <p:cNvPr id="17" name="CCN Finding source rule 2"/>
          <p:cNvSpPr/>
          <p:nvPr/>
        </p:nvSpPr>
        <p:spPr>
          <a:xfrm>
            <a:off x="8823960" y="3115971"/>
            <a:ext cx="914" cy="627753"/>
          </a:xfrm>
          <a:prstGeom prst="line">
            <a:avLst/>
          </a:prstGeom>
          <a:noFill/>
          <a:ln w="12700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8" name="CCN Finding source provider 2"/>
          <p:cNvSpPr>
            <a:spLocks noGrp="1"/>
          </p:cNvSpPr>
          <p:nvPr>
            <p:ph type="body" idx="24" hasCustomPrompt="1"/>
          </p:nvPr>
        </p:nvSpPr>
        <p:spPr>
          <a:xfrm>
            <a:off x="8970264" y="3115971"/>
            <a:ext cx="777240" cy="146304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557">
                <a:solidFill>
                  <a:srgbClr val="0062C4"/>
                </a:solidFill>
                <a:latin typeface="Aptos"/>
              </a:defRPr>
            </a:lvl1pPr>
          </a:lstStyle>
          <a:p>
            <a:pPr algn="l"/>
            <a:r>
              <a:rPr lang="en-US" sz="557">
                <a:solidFill>
                  <a:srgbClr val="0062C4"/>
                </a:solidFill>
                <a:latin typeface="Aptos"/>
              </a:rPr>
              <a:t>Finding source provider</a:t>
            </a:r>
            <a:endParaRPr/>
          </a:p>
        </p:txBody>
      </p:sp>
      <p:sp>
        <p:nvSpPr>
          <p:cNvPr id="19" name="CCN Finding source title 2"/>
          <p:cNvSpPr>
            <a:spLocks noGrp="1"/>
          </p:cNvSpPr>
          <p:nvPr>
            <p:ph type="body" idx="30" hasCustomPrompt="1"/>
          </p:nvPr>
        </p:nvSpPr>
        <p:spPr>
          <a:xfrm>
            <a:off x="8970264" y="3280563"/>
            <a:ext cx="2377440" cy="16459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690">
                <a:solidFill>
                  <a:srgbClr val="1F2930"/>
                </a:solidFill>
                <a:latin typeface="Aptos"/>
              </a:defRPr>
            </a:lvl1pPr>
          </a:lstStyle>
          <a:p>
            <a:pPr algn="l"/>
            <a:r>
              <a:rPr lang="en-US" sz="690">
                <a:solidFill>
                  <a:srgbClr val="1F2930"/>
                </a:solidFill>
                <a:latin typeface="Aptos"/>
              </a:rPr>
              <a:t>Finding source title</a:t>
            </a:r>
            <a:endParaRPr/>
          </a:p>
        </p:txBody>
      </p:sp>
      <p:sp>
        <p:nvSpPr>
          <p:cNvPr id="20" name="CCN Finding source citation 2"/>
          <p:cNvSpPr>
            <a:spLocks noGrp="1"/>
          </p:cNvSpPr>
          <p:nvPr>
            <p:ph type="body" idx="18" hasCustomPrompt="1"/>
          </p:nvPr>
        </p:nvSpPr>
        <p:spPr>
          <a:xfrm>
            <a:off x="8970264" y="3463443"/>
            <a:ext cx="2697480" cy="1828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595">
                <a:solidFill>
                  <a:srgbClr val="5E6C75"/>
                </a:solidFill>
                <a:latin typeface="Aptos"/>
              </a:defRPr>
            </a:lvl1pPr>
          </a:lstStyle>
          <a:p>
            <a:pPr algn="l"/>
            <a:r>
              <a:rPr lang="en-US" sz="595">
                <a:solidFill>
                  <a:srgbClr val="5E6C75"/>
                </a:solidFill>
                <a:latin typeface="Aptos"/>
              </a:rPr>
              <a:t>Finding source citation</a:t>
            </a:r>
            <a:endParaRPr/>
          </a:p>
        </p:txBody>
      </p:sp>
      <p:sp>
        <p:nvSpPr>
          <p:cNvPr id="21" name="CCN Finding rule 3"/>
          <p:cNvSpPr/>
          <p:nvPr/>
        </p:nvSpPr>
        <p:spPr>
          <a:xfrm>
            <a:off x="685800" y="4130751"/>
            <a:ext cx="10817352" cy="0"/>
          </a:xfrm>
          <a:prstGeom prst="line">
            <a:avLst/>
          </a:prstGeom>
          <a:noFill/>
          <a:ln w="12700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2" name="CCN Finding number 3"/>
          <p:cNvSpPr>
            <a:spLocks noGrp="1"/>
          </p:cNvSpPr>
          <p:nvPr>
            <p:ph type="body" idx="13" hasCustomPrompt="1"/>
          </p:nvPr>
        </p:nvSpPr>
        <p:spPr>
          <a:xfrm>
            <a:off x="685800" y="4222191"/>
            <a:ext cx="365760" cy="1828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104" b="1">
                <a:solidFill>
                  <a:srgbClr val="3F586A"/>
                </a:solidFill>
                <a:latin typeface="Aptos Display"/>
              </a:defRPr>
            </a:lvl1pPr>
          </a:lstStyle>
          <a:p>
            <a:pPr algn="l"/>
            <a:r>
              <a:rPr lang="en-US" sz="1104" b="1">
                <a:solidFill>
                  <a:srgbClr val="3F586A"/>
                </a:solidFill>
                <a:latin typeface="Aptos Display"/>
              </a:rPr>
              <a:t>01</a:t>
            </a:r>
            <a:endParaRPr/>
          </a:p>
        </p:txBody>
      </p:sp>
      <p:sp>
        <p:nvSpPr>
          <p:cNvPr id="23" name="CCN Finding text 3"/>
          <p:cNvSpPr>
            <a:spLocks noGrp="1"/>
          </p:cNvSpPr>
          <p:nvPr>
            <p:ph type="body" idx="37" hasCustomPrompt="1"/>
          </p:nvPr>
        </p:nvSpPr>
        <p:spPr>
          <a:xfrm>
            <a:off x="1289304" y="4240479"/>
            <a:ext cx="3478378" cy="94163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1000" b="1">
                <a:solidFill>
                  <a:srgbClr val="1F2930"/>
                </a:solidFill>
                <a:latin typeface="Aptos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en-US" sz="1000" b="1">
                <a:solidFill>
                  <a:srgbClr val="1F2930"/>
                </a:solidFill>
                <a:latin typeface="Aptos"/>
              </a:rPr>
              <a:t>Finding text</a:t>
            </a:r>
            <a:endParaRPr/>
          </a:p>
        </p:txBody>
      </p:sp>
      <p:sp>
        <p:nvSpPr>
          <p:cNvPr id="24" name="CCN Finding source rule 3"/>
          <p:cNvSpPr/>
          <p:nvPr/>
        </p:nvSpPr>
        <p:spPr>
          <a:xfrm>
            <a:off x="8823960" y="4222191"/>
            <a:ext cx="914" cy="627753"/>
          </a:xfrm>
          <a:prstGeom prst="line">
            <a:avLst/>
          </a:prstGeom>
          <a:noFill/>
          <a:ln w="12700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5" name="CCN Finding source provider 3"/>
          <p:cNvSpPr>
            <a:spLocks noGrp="1"/>
          </p:cNvSpPr>
          <p:nvPr>
            <p:ph type="body" idx="25" hasCustomPrompt="1"/>
          </p:nvPr>
        </p:nvSpPr>
        <p:spPr>
          <a:xfrm>
            <a:off x="8970264" y="4222191"/>
            <a:ext cx="777240" cy="146304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557">
                <a:solidFill>
                  <a:srgbClr val="0062C4"/>
                </a:solidFill>
                <a:latin typeface="Aptos"/>
              </a:defRPr>
            </a:lvl1pPr>
          </a:lstStyle>
          <a:p>
            <a:pPr algn="l"/>
            <a:r>
              <a:rPr lang="en-US" sz="557">
                <a:solidFill>
                  <a:srgbClr val="0062C4"/>
                </a:solidFill>
                <a:latin typeface="Aptos"/>
              </a:rPr>
              <a:t>Finding source provider</a:t>
            </a:r>
            <a:endParaRPr/>
          </a:p>
        </p:txBody>
      </p:sp>
      <p:sp>
        <p:nvSpPr>
          <p:cNvPr id="26" name="CCN Finding source title 3"/>
          <p:cNvSpPr>
            <a:spLocks noGrp="1"/>
          </p:cNvSpPr>
          <p:nvPr>
            <p:ph type="body" idx="31" hasCustomPrompt="1"/>
          </p:nvPr>
        </p:nvSpPr>
        <p:spPr>
          <a:xfrm>
            <a:off x="8970264" y="4386783"/>
            <a:ext cx="2377440" cy="16459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690">
                <a:solidFill>
                  <a:srgbClr val="1F2930"/>
                </a:solidFill>
                <a:latin typeface="Aptos"/>
              </a:defRPr>
            </a:lvl1pPr>
          </a:lstStyle>
          <a:p>
            <a:pPr algn="l"/>
            <a:r>
              <a:rPr lang="en-US" sz="690">
                <a:solidFill>
                  <a:srgbClr val="1F2930"/>
                </a:solidFill>
                <a:latin typeface="Aptos"/>
              </a:rPr>
              <a:t>Finding source title</a:t>
            </a:r>
            <a:endParaRPr/>
          </a:p>
        </p:txBody>
      </p:sp>
      <p:sp>
        <p:nvSpPr>
          <p:cNvPr id="27" name="CCN Finding source citation 3"/>
          <p:cNvSpPr>
            <a:spLocks noGrp="1"/>
          </p:cNvSpPr>
          <p:nvPr>
            <p:ph type="body" idx="19" hasCustomPrompt="1"/>
          </p:nvPr>
        </p:nvSpPr>
        <p:spPr>
          <a:xfrm>
            <a:off x="8970264" y="4569663"/>
            <a:ext cx="2697480" cy="1828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595">
                <a:solidFill>
                  <a:srgbClr val="5E6C75"/>
                </a:solidFill>
                <a:latin typeface="Aptos"/>
              </a:defRPr>
            </a:lvl1pPr>
          </a:lstStyle>
          <a:p>
            <a:pPr algn="l"/>
            <a:r>
              <a:rPr lang="en-US" sz="595">
                <a:solidFill>
                  <a:srgbClr val="5E6C75"/>
                </a:solidFill>
                <a:latin typeface="Aptos"/>
              </a:rPr>
              <a:t>Finding source citation</a:t>
            </a:r>
            <a:endParaRPr/>
          </a:p>
        </p:txBody>
      </p:sp>
      <p:sp>
        <p:nvSpPr>
          <p:cNvPr id="28" name="CCN Finding rule 4"/>
          <p:cNvSpPr/>
          <p:nvPr/>
        </p:nvSpPr>
        <p:spPr>
          <a:xfrm>
            <a:off x="685800" y="5236972"/>
            <a:ext cx="10817352" cy="0"/>
          </a:xfrm>
          <a:prstGeom prst="line">
            <a:avLst/>
          </a:prstGeom>
          <a:noFill/>
          <a:ln w="12700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9" name="CCN Finding number 4"/>
          <p:cNvSpPr>
            <a:spLocks noGrp="1"/>
          </p:cNvSpPr>
          <p:nvPr>
            <p:ph type="body" idx="14" hasCustomPrompt="1"/>
          </p:nvPr>
        </p:nvSpPr>
        <p:spPr>
          <a:xfrm>
            <a:off x="685800" y="5328412"/>
            <a:ext cx="365760" cy="1828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104" b="1">
                <a:solidFill>
                  <a:srgbClr val="3F586A"/>
                </a:solidFill>
                <a:latin typeface="Aptos Display"/>
              </a:defRPr>
            </a:lvl1pPr>
          </a:lstStyle>
          <a:p>
            <a:pPr algn="l"/>
            <a:r>
              <a:rPr lang="en-US" sz="1104" b="1">
                <a:solidFill>
                  <a:srgbClr val="3F586A"/>
                </a:solidFill>
                <a:latin typeface="Aptos Display"/>
              </a:rPr>
              <a:t>01</a:t>
            </a:r>
            <a:endParaRPr/>
          </a:p>
        </p:txBody>
      </p:sp>
      <p:sp>
        <p:nvSpPr>
          <p:cNvPr id="30" name="CCN Finding text 4"/>
          <p:cNvSpPr>
            <a:spLocks noGrp="1"/>
          </p:cNvSpPr>
          <p:nvPr>
            <p:ph type="body" idx="38" hasCustomPrompt="1"/>
          </p:nvPr>
        </p:nvSpPr>
        <p:spPr>
          <a:xfrm>
            <a:off x="1289304" y="5346700"/>
            <a:ext cx="3478378" cy="94163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1000" b="1">
                <a:solidFill>
                  <a:srgbClr val="1F2930"/>
                </a:solidFill>
                <a:latin typeface="Aptos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en-US" sz="1000" b="1">
                <a:solidFill>
                  <a:srgbClr val="1F2930"/>
                </a:solidFill>
                <a:latin typeface="Aptos"/>
              </a:rPr>
              <a:t>Finding text</a:t>
            </a:r>
            <a:endParaRPr/>
          </a:p>
        </p:txBody>
      </p:sp>
      <p:sp>
        <p:nvSpPr>
          <p:cNvPr id="31" name="CCN Finding source rule 4"/>
          <p:cNvSpPr/>
          <p:nvPr/>
        </p:nvSpPr>
        <p:spPr>
          <a:xfrm>
            <a:off x="8823960" y="5328412"/>
            <a:ext cx="914" cy="627753"/>
          </a:xfrm>
          <a:prstGeom prst="line">
            <a:avLst/>
          </a:prstGeom>
          <a:noFill/>
          <a:ln w="12700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2" name="CCN Finding source provider 4"/>
          <p:cNvSpPr>
            <a:spLocks noGrp="1"/>
          </p:cNvSpPr>
          <p:nvPr>
            <p:ph type="body" idx="26" hasCustomPrompt="1"/>
          </p:nvPr>
        </p:nvSpPr>
        <p:spPr>
          <a:xfrm>
            <a:off x="8970264" y="5328412"/>
            <a:ext cx="777240" cy="146304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557">
                <a:solidFill>
                  <a:srgbClr val="0062C4"/>
                </a:solidFill>
                <a:latin typeface="Aptos"/>
              </a:defRPr>
            </a:lvl1pPr>
          </a:lstStyle>
          <a:p>
            <a:pPr algn="l"/>
            <a:r>
              <a:rPr lang="en-US" sz="557">
                <a:solidFill>
                  <a:srgbClr val="0062C4"/>
                </a:solidFill>
                <a:latin typeface="Aptos"/>
              </a:rPr>
              <a:t>Finding source provider</a:t>
            </a:r>
            <a:endParaRPr/>
          </a:p>
        </p:txBody>
      </p:sp>
      <p:sp>
        <p:nvSpPr>
          <p:cNvPr id="33" name="CCN Finding source title 4"/>
          <p:cNvSpPr>
            <a:spLocks noGrp="1"/>
          </p:cNvSpPr>
          <p:nvPr>
            <p:ph type="body" idx="32" hasCustomPrompt="1"/>
          </p:nvPr>
        </p:nvSpPr>
        <p:spPr>
          <a:xfrm>
            <a:off x="8970264" y="5493004"/>
            <a:ext cx="2377440" cy="16459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690">
                <a:solidFill>
                  <a:srgbClr val="1F2930"/>
                </a:solidFill>
                <a:latin typeface="Aptos"/>
              </a:defRPr>
            </a:lvl1pPr>
          </a:lstStyle>
          <a:p>
            <a:pPr algn="l"/>
            <a:r>
              <a:rPr lang="en-US" sz="690">
                <a:solidFill>
                  <a:srgbClr val="1F2930"/>
                </a:solidFill>
                <a:latin typeface="Aptos"/>
              </a:rPr>
              <a:t>Finding source title</a:t>
            </a:r>
            <a:endParaRPr/>
          </a:p>
        </p:txBody>
      </p:sp>
      <p:sp>
        <p:nvSpPr>
          <p:cNvPr id="34" name="CCN Finding source citation 4"/>
          <p:cNvSpPr>
            <a:spLocks noGrp="1"/>
          </p:cNvSpPr>
          <p:nvPr>
            <p:ph type="body" idx="20" hasCustomPrompt="1"/>
          </p:nvPr>
        </p:nvSpPr>
        <p:spPr>
          <a:xfrm>
            <a:off x="8970264" y="5675884"/>
            <a:ext cx="2697480" cy="1828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595">
                <a:solidFill>
                  <a:srgbClr val="5E6C75"/>
                </a:solidFill>
                <a:latin typeface="Aptos"/>
              </a:defRPr>
            </a:lvl1pPr>
          </a:lstStyle>
          <a:p>
            <a:pPr algn="l"/>
            <a:r>
              <a:rPr lang="en-US" sz="595">
                <a:solidFill>
                  <a:srgbClr val="5E6C75"/>
                </a:solidFill>
                <a:latin typeface="Aptos"/>
              </a:rPr>
              <a:t>Finding source citation</a:t>
            </a:r>
            <a:endParaRPr/>
          </a:p>
        </p:txBody>
      </p:sp>
      <p:sp>
        <p:nvSpPr>
          <p:cNvPr id="49" name="CCN Findings source strip rule"/>
          <p:cNvSpPr/>
          <p:nvPr/>
        </p:nvSpPr>
        <p:spPr>
          <a:xfrm>
            <a:off x="685800" y="6343193"/>
            <a:ext cx="10817352" cy="0"/>
          </a:xfrm>
          <a:prstGeom prst="line">
            <a:avLst/>
          </a:prstGeom>
          <a:noFill/>
          <a:ln w="12700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0" name="CCN Findings source strip"/>
          <p:cNvSpPr>
            <a:spLocks noGrp="1"/>
          </p:cNvSpPr>
          <p:nvPr>
            <p:ph type="body" idx="42" hasCustomPrompt="1"/>
          </p:nvPr>
        </p:nvSpPr>
        <p:spPr>
          <a:xfrm>
            <a:off x="685800" y="6409944"/>
            <a:ext cx="8686800" cy="201168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690">
                <a:solidFill>
                  <a:srgbClr val="5E6C75"/>
                </a:solidFill>
                <a:latin typeface="Aptos"/>
              </a:defRPr>
            </a:lvl1pPr>
          </a:lstStyle>
          <a:p>
            <a:pPr algn="l"/>
            <a:r>
              <a:rPr lang="en-US" sz="690">
                <a:solidFill>
                  <a:srgbClr val="5E6C75"/>
                </a:solidFill>
                <a:latin typeface="Aptos"/>
              </a:rPr>
              <a:t>Findings source strip</a:t>
            </a:r>
            <a:endParaRPr/>
          </a:p>
        </p:txBody>
      </p:sp>
      <p:sp>
        <p:nvSpPr>
          <p:cNvPr id="51" name="CCN Findings source remainder"/>
          <p:cNvSpPr>
            <a:spLocks noGrp="1"/>
          </p:cNvSpPr>
          <p:nvPr>
            <p:ph type="body" idx="41" hasCustomPrompt="1"/>
          </p:nvPr>
        </p:nvSpPr>
        <p:spPr>
          <a:xfrm>
            <a:off x="9646920" y="6409944"/>
            <a:ext cx="1856232" cy="201168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690">
                <a:solidFill>
                  <a:srgbClr val="46545E"/>
                </a:solidFill>
                <a:latin typeface="Aptos"/>
              </a:defRPr>
            </a:lvl1pPr>
          </a:lstStyle>
          <a:p>
            <a:pPr algn="r"/>
            <a:r>
              <a:rPr lang="en-US" sz="690">
                <a:solidFill>
                  <a:srgbClr val="46545E"/>
                </a:solidFill>
                <a:latin typeface="Aptos"/>
              </a:rPr>
              <a:t>Findings source remainder</a:t>
            </a:r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userDrawn="1">
  <p:cSld name="CCN 22 Findings - 5 fin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CN Eyebrow"/>
          <p:cNvSpPr>
            <a:spLocks noGrp="1"/>
          </p:cNvSpPr>
          <p:nvPr>
            <p:ph type="body" idx="10" hasCustomPrompt="1"/>
          </p:nvPr>
        </p:nvSpPr>
        <p:spPr>
          <a:xfrm>
            <a:off x="685800" y="576072"/>
            <a:ext cx="6858000" cy="16459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790" spc="111">
                <a:solidFill>
                  <a:srgbClr val="5E6C75"/>
                </a:solidFill>
                <a:latin typeface="Aptos Display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790" spc="111">
                <a:solidFill>
                  <a:srgbClr val="5E6C75"/>
                </a:solidFill>
                <a:latin typeface="Aptos Display"/>
              </a:rPr>
              <a:t>Eyebrow</a:t>
            </a:r>
            <a:endParaRPr/>
          </a:p>
        </p:txBody>
      </p:sp>
      <p:sp>
        <p:nvSpPr>
          <p:cNvPr id="4" name="CCN Headline"/>
          <p:cNvSpPr>
            <a:spLocks noGrp="1"/>
          </p:cNvSpPr>
          <p:nvPr>
            <p:ph type="title" hasCustomPrompt="1"/>
          </p:nvPr>
        </p:nvSpPr>
        <p:spPr>
          <a:xfrm>
            <a:off x="685800" y="850392"/>
            <a:ext cx="7498080" cy="75702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06000"/>
              </a:lnSpc>
              <a:spcBef>
                <a:spcPts val="0"/>
              </a:spcBef>
              <a:buNone/>
              <a:defRPr sz="2540" spc="-38">
                <a:solidFill>
                  <a:srgbClr val="1F2930"/>
                </a:solidFill>
                <a:latin typeface="Aptos Serif"/>
              </a:defRPr>
            </a:lvl1pPr>
          </a:lstStyle>
          <a:p>
            <a:pPr algn="l">
              <a:lnSpc>
                <a:spcPct val="106000"/>
              </a:lnSpc>
            </a:pPr>
            <a:r>
              <a:rPr lang="en-US" sz="2540" spc="-38">
                <a:solidFill>
                  <a:srgbClr val="1F2930"/>
                </a:solidFill>
                <a:latin typeface="Aptos Serif"/>
              </a:rPr>
              <a:t>Headline</a:t>
            </a:r>
            <a:endParaRPr/>
          </a:p>
        </p:txBody>
      </p:sp>
      <p:sp>
        <p:nvSpPr>
          <p:cNvPr id="7" name="CCN Finding rule 1"/>
          <p:cNvSpPr/>
          <p:nvPr/>
        </p:nvSpPr>
        <p:spPr>
          <a:xfrm>
            <a:off x="685800" y="1918310"/>
            <a:ext cx="10817352" cy="0"/>
          </a:xfrm>
          <a:prstGeom prst="line">
            <a:avLst/>
          </a:prstGeom>
          <a:noFill/>
          <a:ln w="12700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" name="CCN Finding number 1"/>
          <p:cNvSpPr>
            <a:spLocks noGrp="1"/>
          </p:cNvSpPr>
          <p:nvPr>
            <p:ph type="body" idx="11" hasCustomPrompt="1"/>
          </p:nvPr>
        </p:nvSpPr>
        <p:spPr>
          <a:xfrm>
            <a:off x="685800" y="2009750"/>
            <a:ext cx="365760" cy="1828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104" b="1">
                <a:solidFill>
                  <a:srgbClr val="3F586A"/>
                </a:solidFill>
                <a:latin typeface="Aptos Display"/>
              </a:defRPr>
            </a:lvl1pPr>
          </a:lstStyle>
          <a:p>
            <a:pPr algn="l"/>
            <a:r>
              <a:rPr lang="en-US" sz="1104" b="1">
                <a:solidFill>
                  <a:srgbClr val="3F586A"/>
                </a:solidFill>
                <a:latin typeface="Aptos Display"/>
              </a:rPr>
              <a:t>01</a:t>
            </a:r>
            <a:endParaRPr/>
          </a:p>
        </p:txBody>
      </p:sp>
      <p:sp>
        <p:nvSpPr>
          <p:cNvPr id="9" name="CCN Finding text 1"/>
          <p:cNvSpPr>
            <a:spLocks noGrp="1"/>
          </p:cNvSpPr>
          <p:nvPr>
            <p:ph type="body" idx="35" hasCustomPrompt="1"/>
          </p:nvPr>
        </p:nvSpPr>
        <p:spPr>
          <a:xfrm>
            <a:off x="1289304" y="2028038"/>
            <a:ext cx="3478378" cy="720386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1000" b="1">
                <a:solidFill>
                  <a:srgbClr val="1F2930"/>
                </a:solidFill>
                <a:latin typeface="Aptos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en-US" sz="1000" b="1">
                <a:solidFill>
                  <a:srgbClr val="1F2930"/>
                </a:solidFill>
                <a:latin typeface="Aptos"/>
              </a:rPr>
              <a:t>Finding text</a:t>
            </a:r>
            <a:endParaRPr/>
          </a:p>
        </p:txBody>
      </p:sp>
      <p:sp>
        <p:nvSpPr>
          <p:cNvPr id="10" name="CCN Finding source rule 1"/>
          <p:cNvSpPr/>
          <p:nvPr/>
        </p:nvSpPr>
        <p:spPr>
          <a:xfrm>
            <a:off x="8823960" y="2009750"/>
            <a:ext cx="914" cy="627753"/>
          </a:xfrm>
          <a:prstGeom prst="line">
            <a:avLst/>
          </a:prstGeom>
          <a:noFill/>
          <a:ln w="12700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" name="CCN Finding source provider 1"/>
          <p:cNvSpPr>
            <a:spLocks noGrp="1"/>
          </p:cNvSpPr>
          <p:nvPr>
            <p:ph type="body" idx="23" hasCustomPrompt="1"/>
          </p:nvPr>
        </p:nvSpPr>
        <p:spPr>
          <a:xfrm>
            <a:off x="8970264" y="2009750"/>
            <a:ext cx="777240" cy="146304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557">
                <a:solidFill>
                  <a:srgbClr val="0062C4"/>
                </a:solidFill>
                <a:latin typeface="Aptos"/>
              </a:defRPr>
            </a:lvl1pPr>
          </a:lstStyle>
          <a:p>
            <a:pPr algn="l"/>
            <a:r>
              <a:rPr lang="en-US" sz="557">
                <a:solidFill>
                  <a:srgbClr val="0062C4"/>
                </a:solidFill>
                <a:latin typeface="Aptos"/>
              </a:rPr>
              <a:t>Finding source provider</a:t>
            </a:r>
            <a:endParaRPr/>
          </a:p>
        </p:txBody>
      </p:sp>
      <p:sp>
        <p:nvSpPr>
          <p:cNvPr id="12" name="CCN Finding source title 1"/>
          <p:cNvSpPr>
            <a:spLocks noGrp="1"/>
          </p:cNvSpPr>
          <p:nvPr>
            <p:ph type="body" idx="29" hasCustomPrompt="1"/>
          </p:nvPr>
        </p:nvSpPr>
        <p:spPr>
          <a:xfrm>
            <a:off x="8970264" y="2174342"/>
            <a:ext cx="2377440" cy="16459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690">
                <a:solidFill>
                  <a:srgbClr val="1F2930"/>
                </a:solidFill>
                <a:latin typeface="Aptos"/>
              </a:defRPr>
            </a:lvl1pPr>
          </a:lstStyle>
          <a:p>
            <a:pPr algn="l"/>
            <a:r>
              <a:rPr lang="en-US" sz="690">
                <a:solidFill>
                  <a:srgbClr val="1F2930"/>
                </a:solidFill>
                <a:latin typeface="Aptos"/>
              </a:rPr>
              <a:t>Finding source title</a:t>
            </a:r>
            <a:endParaRPr/>
          </a:p>
        </p:txBody>
      </p:sp>
      <p:sp>
        <p:nvSpPr>
          <p:cNvPr id="13" name="CCN Finding source citation 1"/>
          <p:cNvSpPr>
            <a:spLocks noGrp="1"/>
          </p:cNvSpPr>
          <p:nvPr>
            <p:ph type="body" idx="17" hasCustomPrompt="1"/>
          </p:nvPr>
        </p:nvSpPr>
        <p:spPr>
          <a:xfrm>
            <a:off x="8970264" y="2357222"/>
            <a:ext cx="2697480" cy="1828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595">
                <a:solidFill>
                  <a:srgbClr val="5E6C75"/>
                </a:solidFill>
                <a:latin typeface="Aptos"/>
              </a:defRPr>
            </a:lvl1pPr>
          </a:lstStyle>
          <a:p>
            <a:pPr algn="l"/>
            <a:r>
              <a:rPr lang="en-US" sz="595">
                <a:solidFill>
                  <a:srgbClr val="5E6C75"/>
                </a:solidFill>
                <a:latin typeface="Aptos"/>
              </a:rPr>
              <a:t>Finding source citation</a:t>
            </a:r>
            <a:endParaRPr/>
          </a:p>
        </p:txBody>
      </p:sp>
      <p:sp>
        <p:nvSpPr>
          <p:cNvPr id="14" name="CCN Finding rule 2"/>
          <p:cNvSpPr/>
          <p:nvPr/>
        </p:nvSpPr>
        <p:spPr>
          <a:xfrm>
            <a:off x="685800" y="2803287"/>
            <a:ext cx="10817352" cy="0"/>
          </a:xfrm>
          <a:prstGeom prst="line">
            <a:avLst/>
          </a:prstGeom>
          <a:noFill/>
          <a:ln w="12700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5" name="CCN Finding number 2"/>
          <p:cNvSpPr>
            <a:spLocks noGrp="1"/>
          </p:cNvSpPr>
          <p:nvPr>
            <p:ph type="body" idx="12" hasCustomPrompt="1"/>
          </p:nvPr>
        </p:nvSpPr>
        <p:spPr>
          <a:xfrm>
            <a:off x="685800" y="2894727"/>
            <a:ext cx="365760" cy="1828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104" b="1">
                <a:solidFill>
                  <a:srgbClr val="3F586A"/>
                </a:solidFill>
                <a:latin typeface="Aptos Display"/>
              </a:defRPr>
            </a:lvl1pPr>
          </a:lstStyle>
          <a:p>
            <a:pPr algn="l"/>
            <a:r>
              <a:rPr lang="en-US" sz="1104" b="1">
                <a:solidFill>
                  <a:srgbClr val="3F586A"/>
                </a:solidFill>
                <a:latin typeface="Aptos Display"/>
              </a:rPr>
              <a:t>01</a:t>
            </a:r>
            <a:endParaRPr/>
          </a:p>
        </p:txBody>
      </p:sp>
      <p:sp>
        <p:nvSpPr>
          <p:cNvPr id="16" name="CCN Finding text 2"/>
          <p:cNvSpPr>
            <a:spLocks noGrp="1"/>
          </p:cNvSpPr>
          <p:nvPr>
            <p:ph type="body" idx="36" hasCustomPrompt="1"/>
          </p:nvPr>
        </p:nvSpPr>
        <p:spPr>
          <a:xfrm>
            <a:off x="1289304" y="2913015"/>
            <a:ext cx="3478378" cy="720386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1000" b="1">
                <a:solidFill>
                  <a:srgbClr val="1F2930"/>
                </a:solidFill>
                <a:latin typeface="Aptos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en-US" sz="1000" b="1">
                <a:solidFill>
                  <a:srgbClr val="1F2930"/>
                </a:solidFill>
                <a:latin typeface="Aptos"/>
              </a:rPr>
              <a:t>Finding text</a:t>
            </a:r>
            <a:endParaRPr/>
          </a:p>
        </p:txBody>
      </p:sp>
      <p:sp>
        <p:nvSpPr>
          <p:cNvPr id="17" name="CCN Finding source rule 2"/>
          <p:cNvSpPr/>
          <p:nvPr/>
        </p:nvSpPr>
        <p:spPr>
          <a:xfrm>
            <a:off x="8823960" y="2894727"/>
            <a:ext cx="914" cy="627753"/>
          </a:xfrm>
          <a:prstGeom prst="line">
            <a:avLst/>
          </a:prstGeom>
          <a:noFill/>
          <a:ln w="12700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8" name="CCN Finding source provider 2"/>
          <p:cNvSpPr>
            <a:spLocks noGrp="1"/>
          </p:cNvSpPr>
          <p:nvPr>
            <p:ph type="body" idx="24" hasCustomPrompt="1"/>
          </p:nvPr>
        </p:nvSpPr>
        <p:spPr>
          <a:xfrm>
            <a:off x="8970264" y="2894727"/>
            <a:ext cx="777240" cy="146304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557">
                <a:solidFill>
                  <a:srgbClr val="0062C4"/>
                </a:solidFill>
                <a:latin typeface="Aptos"/>
              </a:defRPr>
            </a:lvl1pPr>
          </a:lstStyle>
          <a:p>
            <a:pPr algn="l"/>
            <a:r>
              <a:rPr lang="en-US" sz="557">
                <a:solidFill>
                  <a:srgbClr val="0062C4"/>
                </a:solidFill>
                <a:latin typeface="Aptos"/>
              </a:rPr>
              <a:t>Finding source provider</a:t>
            </a:r>
            <a:endParaRPr/>
          </a:p>
        </p:txBody>
      </p:sp>
      <p:sp>
        <p:nvSpPr>
          <p:cNvPr id="19" name="CCN Finding source title 2"/>
          <p:cNvSpPr>
            <a:spLocks noGrp="1"/>
          </p:cNvSpPr>
          <p:nvPr>
            <p:ph type="body" idx="30" hasCustomPrompt="1"/>
          </p:nvPr>
        </p:nvSpPr>
        <p:spPr>
          <a:xfrm>
            <a:off x="8970264" y="3059319"/>
            <a:ext cx="2377440" cy="16459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690">
                <a:solidFill>
                  <a:srgbClr val="1F2930"/>
                </a:solidFill>
                <a:latin typeface="Aptos"/>
              </a:defRPr>
            </a:lvl1pPr>
          </a:lstStyle>
          <a:p>
            <a:pPr algn="l"/>
            <a:r>
              <a:rPr lang="en-US" sz="690">
                <a:solidFill>
                  <a:srgbClr val="1F2930"/>
                </a:solidFill>
                <a:latin typeface="Aptos"/>
              </a:rPr>
              <a:t>Finding source title</a:t>
            </a:r>
            <a:endParaRPr/>
          </a:p>
        </p:txBody>
      </p:sp>
      <p:sp>
        <p:nvSpPr>
          <p:cNvPr id="20" name="CCN Finding source citation 2"/>
          <p:cNvSpPr>
            <a:spLocks noGrp="1"/>
          </p:cNvSpPr>
          <p:nvPr>
            <p:ph type="body" idx="18" hasCustomPrompt="1"/>
          </p:nvPr>
        </p:nvSpPr>
        <p:spPr>
          <a:xfrm>
            <a:off x="8970264" y="3242199"/>
            <a:ext cx="2697480" cy="1828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595">
                <a:solidFill>
                  <a:srgbClr val="5E6C75"/>
                </a:solidFill>
                <a:latin typeface="Aptos"/>
              </a:defRPr>
            </a:lvl1pPr>
          </a:lstStyle>
          <a:p>
            <a:pPr algn="l"/>
            <a:r>
              <a:rPr lang="en-US" sz="595">
                <a:solidFill>
                  <a:srgbClr val="5E6C75"/>
                </a:solidFill>
                <a:latin typeface="Aptos"/>
              </a:rPr>
              <a:t>Finding source citation</a:t>
            </a:r>
            <a:endParaRPr/>
          </a:p>
        </p:txBody>
      </p:sp>
      <p:sp>
        <p:nvSpPr>
          <p:cNvPr id="21" name="CCN Finding rule 3"/>
          <p:cNvSpPr/>
          <p:nvPr/>
        </p:nvSpPr>
        <p:spPr>
          <a:xfrm>
            <a:off x="685800" y="3688263"/>
            <a:ext cx="10817352" cy="0"/>
          </a:xfrm>
          <a:prstGeom prst="line">
            <a:avLst/>
          </a:prstGeom>
          <a:noFill/>
          <a:ln w="12700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2" name="CCN Finding number 3"/>
          <p:cNvSpPr>
            <a:spLocks noGrp="1"/>
          </p:cNvSpPr>
          <p:nvPr>
            <p:ph type="body" idx="13" hasCustomPrompt="1"/>
          </p:nvPr>
        </p:nvSpPr>
        <p:spPr>
          <a:xfrm>
            <a:off x="685800" y="3779703"/>
            <a:ext cx="365760" cy="1828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104" b="1">
                <a:solidFill>
                  <a:srgbClr val="3F586A"/>
                </a:solidFill>
                <a:latin typeface="Aptos Display"/>
              </a:defRPr>
            </a:lvl1pPr>
          </a:lstStyle>
          <a:p>
            <a:pPr algn="l"/>
            <a:r>
              <a:rPr lang="en-US" sz="1104" b="1">
                <a:solidFill>
                  <a:srgbClr val="3F586A"/>
                </a:solidFill>
                <a:latin typeface="Aptos Display"/>
              </a:rPr>
              <a:t>01</a:t>
            </a:r>
            <a:endParaRPr/>
          </a:p>
        </p:txBody>
      </p:sp>
      <p:sp>
        <p:nvSpPr>
          <p:cNvPr id="23" name="CCN Finding text 3"/>
          <p:cNvSpPr>
            <a:spLocks noGrp="1"/>
          </p:cNvSpPr>
          <p:nvPr>
            <p:ph type="body" idx="37" hasCustomPrompt="1"/>
          </p:nvPr>
        </p:nvSpPr>
        <p:spPr>
          <a:xfrm>
            <a:off x="1289304" y="3797991"/>
            <a:ext cx="3478378" cy="720386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1000" b="1">
                <a:solidFill>
                  <a:srgbClr val="1F2930"/>
                </a:solidFill>
                <a:latin typeface="Aptos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en-US" sz="1000" b="1">
                <a:solidFill>
                  <a:srgbClr val="1F2930"/>
                </a:solidFill>
                <a:latin typeface="Aptos"/>
              </a:rPr>
              <a:t>Finding text</a:t>
            </a:r>
            <a:endParaRPr/>
          </a:p>
        </p:txBody>
      </p:sp>
      <p:sp>
        <p:nvSpPr>
          <p:cNvPr id="24" name="CCN Finding source rule 3"/>
          <p:cNvSpPr/>
          <p:nvPr/>
        </p:nvSpPr>
        <p:spPr>
          <a:xfrm>
            <a:off x="8823960" y="3779703"/>
            <a:ext cx="914" cy="627753"/>
          </a:xfrm>
          <a:prstGeom prst="line">
            <a:avLst/>
          </a:prstGeom>
          <a:noFill/>
          <a:ln w="12700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5" name="CCN Finding source provider 3"/>
          <p:cNvSpPr>
            <a:spLocks noGrp="1"/>
          </p:cNvSpPr>
          <p:nvPr>
            <p:ph type="body" idx="25" hasCustomPrompt="1"/>
          </p:nvPr>
        </p:nvSpPr>
        <p:spPr>
          <a:xfrm>
            <a:off x="8970264" y="3779703"/>
            <a:ext cx="777240" cy="146304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557">
                <a:solidFill>
                  <a:srgbClr val="0062C4"/>
                </a:solidFill>
                <a:latin typeface="Aptos"/>
              </a:defRPr>
            </a:lvl1pPr>
          </a:lstStyle>
          <a:p>
            <a:pPr algn="l"/>
            <a:r>
              <a:rPr lang="en-US" sz="557">
                <a:solidFill>
                  <a:srgbClr val="0062C4"/>
                </a:solidFill>
                <a:latin typeface="Aptos"/>
              </a:rPr>
              <a:t>Finding source provider</a:t>
            </a:r>
            <a:endParaRPr/>
          </a:p>
        </p:txBody>
      </p:sp>
      <p:sp>
        <p:nvSpPr>
          <p:cNvPr id="26" name="CCN Finding source title 3"/>
          <p:cNvSpPr>
            <a:spLocks noGrp="1"/>
          </p:cNvSpPr>
          <p:nvPr>
            <p:ph type="body" idx="31" hasCustomPrompt="1"/>
          </p:nvPr>
        </p:nvSpPr>
        <p:spPr>
          <a:xfrm>
            <a:off x="8970264" y="3944295"/>
            <a:ext cx="2377440" cy="16459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690">
                <a:solidFill>
                  <a:srgbClr val="1F2930"/>
                </a:solidFill>
                <a:latin typeface="Aptos"/>
              </a:defRPr>
            </a:lvl1pPr>
          </a:lstStyle>
          <a:p>
            <a:pPr algn="l"/>
            <a:r>
              <a:rPr lang="en-US" sz="690">
                <a:solidFill>
                  <a:srgbClr val="1F2930"/>
                </a:solidFill>
                <a:latin typeface="Aptos"/>
              </a:rPr>
              <a:t>Finding source title</a:t>
            </a:r>
            <a:endParaRPr/>
          </a:p>
        </p:txBody>
      </p:sp>
      <p:sp>
        <p:nvSpPr>
          <p:cNvPr id="27" name="CCN Finding source citation 3"/>
          <p:cNvSpPr>
            <a:spLocks noGrp="1"/>
          </p:cNvSpPr>
          <p:nvPr>
            <p:ph type="body" idx="19" hasCustomPrompt="1"/>
          </p:nvPr>
        </p:nvSpPr>
        <p:spPr>
          <a:xfrm>
            <a:off x="8970264" y="4127175"/>
            <a:ext cx="2697480" cy="1828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595">
                <a:solidFill>
                  <a:srgbClr val="5E6C75"/>
                </a:solidFill>
                <a:latin typeface="Aptos"/>
              </a:defRPr>
            </a:lvl1pPr>
          </a:lstStyle>
          <a:p>
            <a:pPr algn="l"/>
            <a:r>
              <a:rPr lang="en-US" sz="595">
                <a:solidFill>
                  <a:srgbClr val="5E6C75"/>
                </a:solidFill>
                <a:latin typeface="Aptos"/>
              </a:rPr>
              <a:t>Finding source citation</a:t>
            </a:r>
            <a:endParaRPr/>
          </a:p>
        </p:txBody>
      </p:sp>
      <p:sp>
        <p:nvSpPr>
          <p:cNvPr id="28" name="CCN Finding rule 4"/>
          <p:cNvSpPr/>
          <p:nvPr/>
        </p:nvSpPr>
        <p:spPr>
          <a:xfrm>
            <a:off x="685800" y="4573240"/>
            <a:ext cx="10817352" cy="0"/>
          </a:xfrm>
          <a:prstGeom prst="line">
            <a:avLst/>
          </a:prstGeom>
          <a:noFill/>
          <a:ln w="12700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9" name="CCN Finding number 4"/>
          <p:cNvSpPr>
            <a:spLocks noGrp="1"/>
          </p:cNvSpPr>
          <p:nvPr>
            <p:ph type="body" idx="14" hasCustomPrompt="1"/>
          </p:nvPr>
        </p:nvSpPr>
        <p:spPr>
          <a:xfrm>
            <a:off x="685800" y="4664680"/>
            <a:ext cx="365760" cy="1828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104" b="1">
                <a:solidFill>
                  <a:srgbClr val="3F586A"/>
                </a:solidFill>
                <a:latin typeface="Aptos Display"/>
              </a:defRPr>
            </a:lvl1pPr>
          </a:lstStyle>
          <a:p>
            <a:pPr algn="l"/>
            <a:r>
              <a:rPr lang="en-US" sz="1104" b="1">
                <a:solidFill>
                  <a:srgbClr val="3F586A"/>
                </a:solidFill>
                <a:latin typeface="Aptos Display"/>
              </a:rPr>
              <a:t>01</a:t>
            </a:r>
            <a:endParaRPr/>
          </a:p>
        </p:txBody>
      </p:sp>
      <p:sp>
        <p:nvSpPr>
          <p:cNvPr id="30" name="CCN Finding text 4"/>
          <p:cNvSpPr>
            <a:spLocks noGrp="1"/>
          </p:cNvSpPr>
          <p:nvPr>
            <p:ph type="body" idx="38" hasCustomPrompt="1"/>
          </p:nvPr>
        </p:nvSpPr>
        <p:spPr>
          <a:xfrm>
            <a:off x="1289304" y="4682968"/>
            <a:ext cx="3478378" cy="720386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1000" b="1">
                <a:solidFill>
                  <a:srgbClr val="1F2930"/>
                </a:solidFill>
                <a:latin typeface="Aptos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en-US" sz="1000" b="1">
                <a:solidFill>
                  <a:srgbClr val="1F2930"/>
                </a:solidFill>
                <a:latin typeface="Aptos"/>
              </a:rPr>
              <a:t>Finding text</a:t>
            </a:r>
            <a:endParaRPr/>
          </a:p>
        </p:txBody>
      </p:sp>
      <p:sp>
        <p:nvSpPr>
          <p:cNvPr id="31" name="CCN Finding source rule 4"/>
          <p:cNvSpPr/>
          <p:nvPr/>
        </p:nvSpPr>
        <p:spPr>
          <a:xfrm>
            <a:off x="8823960" y="4664680"/>
            <a:ext cx="914" cy="627753"/>
          </a:xfrm>
          <a:prstGeom prst="line">
            <a:avLst/>
          </a:prstGeom>
          <a:noFill/>
          <a:ln w="12700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2" name="CCN Finding source provider 4"/>
          <p:cNvSpPr>
            <a:spLocks noGrp="1"/>
          </p:cNvSpPr>
          <p:nvPr>
            <p:ph type="body" idx="26" hasCustomPrompt="1"/>
          </p:nvPr>
        </p:nvSpPr>
        <p:spPr>
          <a:xfrm>
            <a:off x="8970264" y="4664680"/>
            <a:ext cx="777240" cy="146304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557">
                <a:solidFill>
                  <a:srgbClr val="0062C4"/>
                </a:solidFill>
                <a:latin typeface="Aptos"/>
              </a:defRPr>
            </a:lvl1pPr>
          </a:lstStyle>
          <a:p>
            <a:pPr algn="l"/>
            <a:r>
              <a:rPr lang="en-US" sz="557">
                <a:solidFill>
                  <a:srgbClr val="0062C4"/>
                </a:solidFill>
                <a:latin typeface="Aptos"/>
              </a:rPr>
              <a:t>Finding source provider</a:t>
            </a:r>
            <a:endParaRPr/>
          </a:p>
        </p:txBody>
      </p:sp>
      <p:sp>
        <p:nvSpPr>
          <p:cNvPr id="33" name="CCN Finding source title 4"/>
          <p:cNvSpPr>
            <a:spLocks noGrp="1"/>
          </p:cNvSpPr>
          <p:nvPr>
            <p:ph type="body" idx="32" hasCustomPrompt="1"/>
          </p:nvPr>
        </p:nvSpPr>
        <p:spPr>
          <a:xfrm>
            <a:off x="8970264" y="4829272"/>
            <a:ext cx="2377440" cy="16459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690">
                <a:solidFill>
                  <a:srgbClr val="1F2930"/>
                </a:solidFill>
                <a:latin typeface="Aptos"/>
              </a:defRPr>
            </a:lvl1pPr>
          </a:lstStyle>
          <a:p>
            <a:pPr algn="l"/>
            <a:r>
              <a:rPr lang="en-US" sz="690">
                <a:solidFill>
                  <a:srgbClr val="1F2930"/>
                </a:solidFill>
                <a:latin typeface="Aptos"/>
              </a:rPr>
              <a:t>Finding source title</a:t>
            </a:r>
            <a:endParaRPr/>
          </a:p>
        </p:txBody>
      </p:sp>
      <p:sp>
        <p:nvSpPr>
          <p:cNvPr id="34" name="CCN Finding source citation 4"/>
          <p:cNvSpPr>
            <a:spLocks noGrp="1"/>
          </p:cNvSpPr>
          <p:nvPr>
            <p:ph type="body" idx="20" hasCustomPrompt="1"/>
          </p:nvPr>
        </p:nvSpPr>
        <p:spPr>
          <a:xfrm>
            <a:off x="8970264" y="5012152"/>
            <a:ext cx="2697480" cy="1828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595">
                <a:solidFill>
                  <a:srgbClr val="5E6C75"/>
                </a:solidFill>
                <a:latin typeface="Aptos"/>
              </a:defRPr>
            </a:lvl1pPr>
          </a:lstStyle>
          <a:p>
            <a:pPr algn="l"/>
            <a:r>
              <a:rPr lang="en-US" sz="595">
                <a:solidFill>
                  <a:srgbClr val="5E6C75"/>
                </a:solidFill>
                <a:latin typeface="Aptos"/>
              </a:rPr>
              <a:t>Finding source citation</a:t>
            </a:r>
            <a:endParaRPr/>
          </a:p>
        </p:txBody>
      </p:sp>
      <p:sp>
        <p:nvSpPr>
          <p:cNvPr id="35" name="CCN Finding rule 5"/>
          <p:cNvSpPr/>
          <p:nvPr/>
        </p:nvSpPr>
        <p:spPr>
          <a:xfrm>
            <a:off x="685800" y="5458216"/>
            <a:ext cx="10817352" cy="0"/>
          </a:xfrm>
          <a:prstGeom prst="line">
            <a:avLst/>
          </a:prstGeom>
          <a:noFill/>
          <a:ln w="12700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6" name="CCN Finding number 5"/>
          <p:cNvSpPr>
            <a:spLocks noGrp="1"/>
          </p:cNvSpPr>
          <p:nvPr>
            <p:ph type="body" idx="15" hasCustomPrompt="1"/>
          </p:nvPr>
        </p:nvSpPr>
        <p:spPr>
          <a:xfrm>
            <a:off x="685800" y="5549656"/>
            <a:ext cx="365760" cy="1828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104" b="1">
                <a:solidFill>
                  <a:srgbClr val="3F586A"/>
                </a:solidFill>
                <a:latin typeface="Aptos Display"/>
              </a:defRPr>
            </a:lvl1pPr>
          </a:lstStyle>
          <a:p>
            <a:pPr algn="l"/>
            <a:r>
              <a:rPr lang="en-US" sz="1104" b="1">
                <a:solidFill>
                  <a:srgbClr val="3F586A"/>
                </a:solidFill>
                <a:latin typeface="Aptos Display"/>
              </a:rPr>
              <a:t>01</a:t>
            </a:r>
            <a:endParaRPr/>
          </a:p>
        </p:txBody>
      </p:sp>
      <p:sp>
        <p:nvSpPr>
          <p:cNvPr id="37" name="CCN Finding text 5"/>
          <p:cNvSpPr>
            <a:spLocks noGrp="1"/>
          </p:cNvSpPr>
          <p:nvPr>
            <p:ph type="body" idx="39" hasCustomPrompt="1"/>
          </p:nvPr>
        </p:nvSpPr>
        <p:spPr>
          <a:xfrm>
            <a:off x="1289304" y="5567944"/>
            <a:ext cx="3478378" cy="720386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1000" b="1">
                <a:solidFill>
                  <a:srgbClr val="1F2930"/>
                </a:solidFill>
                <a:latin typeface="Aptos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en-US" sz="1000" b="1">
                <a:solidFill>
                  <a:srgbClr val="1F2930"/>
                </a:solidFill>
                <a:latin typeface="Aptos"/>
              </a:rPr>
              <a:t>Finding text</a:t>
            </a:r>
            <a:endParaRPr/>
          </a:p>
        </p:txBody>
      </p:sp>
      <p:sp>
        <p:nvSpPr>
          <p:cNvPr id="38" name="CCN Finding source rule 5"/>
          <p:cNvSpPr/>
          <p:nvPr/>
        </p:nvSpPr>
        <p:spPr>
          <a:xfrm>
            <a:off x="8823960" y="5549656"/>
            <a:ext cx="914" cy="627753"/>
          </a:xfrm>
          <a:prstGeom prst="line">
            <a:avLst/>
          </a:prstGeom>
          <a:noFill/>
          <a:ln w="12700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9" name="CCN Finding source provider 5"/>
          <p:cNvSpPr>
            <a:spLocks noGrp="1"/>
          </p:cNvSpPr>
          <p:nvPr>
            <p:ph type="body" idx="27" hasCustomPrompt="1"/>
          </p:nvPr>
        </p:nvSpPr>
        <p:spPr>
          <a:xfrm>
            <a:off x="8970264" y="5549656"/>
            <a:ext cx="777240" cy="146304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557">
                <a:solidFill>
                  <a:srgbClr val="0062C4"/>
                </a:solidFill>
                <a:latin typeface="Aptos"/>
              </a:defRPr>
            </a:lvl1pPr>
          </a:lstStyle>
          <a:p>
            <a:pPr algn="l"/>
            <a:r>
              <a:rPr lang="en-US" sz="557">
                <a:solidFill>
                  <a:srgbClr val="0062C4"/>
                </a:solidFill>
                <a:latin typeface="Aptos"/>
              </a:rPr>
              <a:t>Finding source provider</a:t>
            </a:r>
            <a:endParaRPr/>
          </a:p>
        </p:txBody>
      </p:sp>
      <p:sp>
        <p:nvSpPr>
          <p:cNvPr id="40" name="CCN Finding source title 5"/>
          <p:cNvSpPr>
            <a:spLocks noGrp="1"/>
          </p:cNvSpPr>
          <p:nvPr>
            <p:ph type="body" idx="33" hasCustomPrompt="1"/>
          </p:nvPr>
        </p:nvSpPr>
        <p:spPr>
          <a:xfrm>
            <a:off x="8970264" y="5714248"/>
            <a:ext cx="2377440" cy="16459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690">
                <a:solidFill>
                  <a:srgbClr val="1F2930"/>
                </a:solidFill>
                <a:latin typeface="Aptos"/>
              </a:defRPr>
            </a:lvl1pPr>
          </a:lstStyle>
          <a:p>
            <a:pPr algn="l"/>
            <a:r>
              <a:rPr lang="en-US" sz="690">
                <a:solidFill>
                  <a:srgbClr val="1F2930"/>
                </a:solidFill>
                <a:latin typeface="Aptos"/>
              </a:rPr>
              <a:t>Finding source title</a:t>
            </a:r>
            <a:endParaRPr/>
          </a:p>
        </p:txBody>
      </p:sp>
      <p:sp>
        <p:nvSpPr>
          <p:cNvPr id="41" name="CCN Finding source citation 5"/>
          <p:cNvSpPr>
            <a:spLocks noGrp="1"/>
          </p:cNvSpPr>
          <p:nvPr>
            <p:ph type="body" idx="21" hasCustomPrompt="1"/>
          </p:nvPr>
        </p:nvSpPr>
        <p:spPr>
          <a:xfrm>
            <a:off x="8970264" y="5897128"/>
            <a:ext cx="2697480" cy="1828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595">
                <a:solidFill>
                  <a:srgbClr val="5E6C75"/>
                </a:solidFill>
                <a:latin typeface="Aptos"/>
              </a:defRPr>
            </a:lvl1pPr>
          </a:lstStyle>
          <a:p>
            <a:pPr algn="l"/>
            <a:r>
              <a:rPr lang="en-US" sz="595">
                <a:solidFill>
                  <a:srgbClr val="5E6C75"/>
                </a:solidFill>
                <a:latin typeface="Aptos"/>
              </a:rPr>
              <a:t>Finding source citation</a:t>
            </a:r>
            <a:endParaRPr/>
          </a:p>
        </p:txBody>
      </p:sp>
      <p:sp>
        <p:nvSpPr>
          <p:cNvPr id="49" name="CCN Findings source strip rule"/>
          <p:cNvSpPr/>
          <p:nvPr/>
        </p:nvSpPr>
        <p:spPr>
          <a:xfrm>
            <a:off x="685800" y="6343193"/>
            <a:ext cx="10817352" cy="0"/>
          </a:xfrm>
          <a:prstGeom prst="line">
            <a:avLst/>
          </a:prstGeom>
          <a:noFill/>
          <a:ln w="12700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0" name="CCN Findings source strip"/>
          <p:cNvSpPr>
            <a:spLocks noGrp="1"/>
          </p:cNvSpPr>
          <p:nvPr>
            <p:ph type="body" idx="42" hasCustomPrompt="1"/>
          </p:nvPr>
        </p:nvSpPr>
        <p:spPr>
          <a:xfrm>
            <a:off x="685800" y="6409944"/>
            <a:ext cx="8686800" cy="201168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690">
                <a:solidFill>
                  <a:srgbClr val="5E6C75"/>
                </a:solidFill>
                <a:latin typeface="Aptos"/>
              </a:defRPr>
            </a:lvl1pPr>
          </a:lstStyle>
          <a:p>
            <a:pPr algn="l"/>
            <a:r>
              <a:rPr lang="en-US" sz="690">
                <a:solidFill>
                  <a:srgbClr val="5E6C75"/>
                </a:solidFill>
                <a:latin typeface="Aptos"/>
              </a:rPr>
              <a:t>Findings source strip</a:t>
            </a:r>
            <a:endParaRPr/>
          </a:p>
        </p:txBody>
      </p:sp>
      <p:sp>
        <p:nvSpPr>
          <p:cNvPr id="51" name="CCN Findings source remainder"/>
          <p:cNvSpPr>
            <a:spLocks noGrp="1"/>
          </p:cNvSpPr>
          <p:nvPr>
            <p:ph type="body" idx="41" hasCustomPrompt="1"/>
          </p:nvPr>
        </p:nvSpPr>
        <p:spPr>
          <a:xfrm>
            <a:off x="9646920" y="6409944"/>
            <a:ext cx="1856232" cy="201168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690">
                <a:solidFill>
                  <a:srgbClr val="46545E"/>
                </a:solidFill>
                <a:latin typeface="Aptos"/>
              </a:defRPr>
            </a:lvl1pPr>
          </a:lstStyle>
          <a:p>
            <a:pPr algn="r"/>
            <a:r>
              <a:rPr lang="en-US" sz="690">
                <a:solidFill>
                  <a:srgbClr val="46545E"/>
                </a:solidFill>
                <a:latin typeface="Aptos"/>
              </a:rPr>
              <a:t>Findings source remainder</a:t>
            </a:r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userDrawn="1">
  <p:cSld name="CCN 22 Findings - 6 fin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CN Eyebrow"/>
          <p:cNvSpPr>
            <a:spLocks noGrp="1"/>
          </p:cNvSpPr>
          <p:nvPr>
            <p:ph type="body" idx="10" hasCustomPrompt="1"/>
          </p:nvPr>
        </p:nvSpPr>
        <p:spPr>
          <a:xfrm>
            <a:off x="685800" y="576072"/>
            <a:ext cx="6858000" cy="16459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790" spc="111">
                <a:solidFill>
                  <a:srgbClr val="5E6C75"/>
                </a:solidFill>
                <a:latin typeface="Aptos Display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790" spc="111">
                <a:solidFill>
                  <a:srgbClr val="5E6C75"/>
                </a:solidFill>
                <a:latin typeface="Aptos Display"/>
              </a:rPr>
              <a:t>Eyebrow</a:t>
            </a:r>
            <a:endParaRPr/>
          </a:p>
        </p:txBody>
      </p:sp>
      <p:sp>
        <p:nvSpPr>
          <p:cNvPr id="4" name="CCN Headline"/>
          <p:cNvSpPr>
            <a:spLocks noGrp="1"/>
          </p:cNvSpPr>
          <p:nvPr>
            <p:ph type="title" hasCustomPrompt="1"/>
          </p:nvPr>
        </p:nvSpPr>
        <p:spPr>
          <a:xfrm>
            <a:off x="685800" y="850392"/>
            <a:ext cx="7498080" cy="75702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06000"/>
              </a:lnSpc>
              <a:spcBef>
                <a:spcPts val="0"/>
              </a:spcBef>
              <a:buNone/>
              <a:defRPr sz="2540" spc="-38">
                <a:solidFill>
                  <a:srgbClr val="1F2930"/>
                </a:solidFill>
                <a:latin typeface="Aptos Serif"/>
              </a:defRPr>
            </a:lvl1pPr>
          </a:lstStyle>
          <a:p>
            <a:pPr algn="l">
              <a:lnSpc>
                <a:spcPct val="106000"/>
              </a:lnSpc>
            </a:pPr>
            <a:r>
              <a:rPr lang="en-US" sz="2540" spc="-38">
                <a:solidFill>
                  <a:srgbClr val="1F2930"/>
                </a:solidFill>
                <a:latin typeface="Aptos Serif"/>
              </a:rPr>
              <a:t>Headline</a:t>
            </a:r>
            <a:endParaRPr/>
          </a:p>
        </p:txBody>
      </p:sp>
      <p:sp>
        <p:nvSpPr>
          <p:cNvPr id="7" name="CCN Finding rule 1"/>
          <p:cNvSpPr/>
          <p:nvPr/>
        </p:nvSpPr>
        <p:spPr>
          <a:xfrm>
            <a:off x="685800" y="1918310"/>
            <a:ext cx="10817352" cy="0"/>
          </a:xfrm>
          <a:prstGeom prst="line">
            <a:avLst/>
          </a:prstGeom>
          <a:noFill/>
          <a:ln w="12700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" name="CCN Finding number 1"/>
          <p:cNvSpPr>
            <a:spLocks noGrp="1"/>
          </p:cNvSpPr>
          <p:nvPr>
            <p:ph type="body" idx="11" hasCustomPrompt="1"/>
          </p:nvPr>
        </p:nvSpPr>
        <p:spPr>
          <a:xfrm>
            <a:off x="685800" y="2009750"/>
            <a:ext cx="365760" cy="1828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104" b="1">
                <a:solidFill>
                  <a:srgbClr val="3F586A"/>
                </a:solidFill>
                <a:latin typeface="Aptos Display"/>
              </a:defRPr>
            </a:lvl1pPr>
          </a:lstStyle>
          <a:p>
            <a:pPr algn="l"/>
            <a:r>
              <a:rPr lang="en-US" sz="1104" b="1">
                <a:solidFill>
                  <a:srgbClr val="3F586A"/>
                </a:solidFill>
                <a:latin typeface="Aptos Display"/>
              </a:rPr>
              <a:t>01</a:t>
            </a:r>
            <a:endParaRPr/>
          </a:p>
        </p:txBody>
      </p:sp>
      <p:sp>
        <p:nvSpPr>
          <p:cNvPr id="9" name="CCN Finding text 1"/>
          <p:cNvSpPr>
            <a:spLocks noGrp="1"/>
          </p:cNvSpPr>
          <p:nvPr>
            <p:ph type="body" idx="35" hasCustomPrompt="1"/>
          </p:nvPr>
        </p:nvSpPr>
        <p:spPr>
          <a:xfrm>
            <a:off x="1289304" y="2028038"/>
            <a:ext cx="3478378" cy="554601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1000" b="1">
                <a:solidFill>
                  <a:srgbClr val="1F2930"/>
                </a:solidFill>
                <a:latin typeface="Aptos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en-US" sz="1000" b="1">
                <a:solidFill>
                  <a:srgbClr val="1F2930"/>
                </a:solidFill>
                <a:latin typeface="Aptos"/>
              </a:rPr>
              <a:t>Finding text</a:t>
            </a:r>
            <a:endParaRPr/>
          </a:p>
        </p:txBody>
      </p:sp>
      <p:sp>
        <p:nvSpPr>
          <p:cNvPr id="10" name="CCN Finding source rule 1"/>
          <p:cNvSpPr/>
          <p:nvPr/>
        </p:nvSpPr>
        <p:spPr>
          <a:xfrm>
            <a:off x="8823960" y="2009750"/>
            <a:ext cx="914" cy="627753"/>
          </a:xfrm>
          <a:prstGeom prst="line">
            <a:avLst/>
          </a:prstGeom>
          <a:noFill/>
          <a:ln w="12700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" name="CCN Finding source provider 1"/>
          <p:cNvSpPr>
            <a:spLocks noGrp="1"/>
          </p:cNvSpPr>
          <p:nvPr>
            <p:ph type="body" idx="23" hasCustomPrompt="1"/>
          </p:nvPr>
        </p:nvSpPr>
        <p:spPr>
          <a:xfrm>
            <a:off x="8970264" y="2009750"/>
            <a:ext cx="777240" cy="146304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557">
                <a:solidFill>
                  <a:srgbClr val="0062C4"/>
                </a:solidFill>
                <a:latin typeface="Aptos"/>
              </a:defRPr>
            </a:lvl1pPr>
          </a:lstStyle>
          <a:p>
            <a:pPr algn="l"/>
            <a:r>
              <a:rPr lang="en-US" sz="557">
                <a:solidFill>
                  <a:srgbClr val="0062C4"/>
                </a:solidFill>
                <a:latin typeface="Aptos"/>
              </a:rPr>
              <a:t>Finding source provider</a:t>
            </a:r>
            <a:endParaRPr/>
          </a:p>
        </p:txBody>
      </p:sp>
      <p:sp>
        <p:nvSpPr>
          <p:cNvPr id="12" name="CCN Finding source title 1"/>
          <p:cNvSpPr>
            <a:spLocks noGrp="1"/>
          </p:cNvSpPr>
          <p:nvPr>
            <p:ph type="body" idx="29" hasCustomPrompt="1"/>
          </p:nvPr>
        </p:nvSpPr>
        <p:spPr>
          <a:xfrm>
            <a:off x="8970264" y="2174342"/>
            <a:ext cx="2377440" cy="16459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690">
                <a:solidFill>
                  <a:srgbClr val="1F2930"/>
                </a:solidFill>
                <a:latin typeface="Aptos"/>
              </a:defRPr>
            </a:lvl1pPr>
          </a:lstStyle>
          <a:p>
            <a:pPr algn="l"/>
            <a:r>
              <a:rPr lang="en-US" sz="690">
                <a:solidFill>
                  <a:srgbClr val="1F2930"/>
                </a:solidFill>
                <a:latin typeface="Aptos"/>
              </a:rPr>
              <a:t>Finding source title</a:t>
            </a:r>
            <a:endParaRPr/>
          </a:p>
        </p:txBody>
      </p:sp>
      <p:sp>
        <p:nvSpPr>
          <p:cNvPr id="13" name="CCN Finding source citation 1"/>
          <p:cNvSpPr>
            <a:spLocks noGrp="1"/>
          </p:cNvSpPr>
          <p:nvPr>
            <p:ph type="body" idx="17" hasCustomPrompt="1"/>
          </p:nvPr>
        </p:nvSpPr>
        <p:spPr>
          <a:xfrm>
            <a:off x="8970264" y="2357222"/>
            <a:ext cx="2697480" cy="1828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595">
                <a:solidFill>
                  <a:srgbClr val="5E6C75"/>
                </a:solidFill>
                <a:latin typeface="Aptos"/>
              </a:defRPr>
            </a:lvl1pPr>
          </a:lstStyle>
          <a:p>
            <a:pPr algn="l"/>
            <a:r>
              <a:rPr lang="en-US" sz="595">
                <a:solidFill>
                  <a:srgbClr val="5E6C75"/>
                </a:solidFill>
                <a:latin typeface="Aptos"/>
              </a:rPr>
              <a:t>Finding source citation</a:t>
            </a:r>
            <a:endParaRPr/>
          </a:p>
        </p:txBody>
      </p:sp>
      <p:sp>
        <p:nvSpPr>
          <p:cNvPr id="14" name="CCN Finding rule 2"/>
          <p:cNvSpPr/>
          <p:nvPr/>
        </p:nvSpPr>
        <p:spPr>
          <a:xfrm>
            <a:off x="685800" y="2637502"/>
            <a:ext cx="10817352" cy="0"/>
          </a:xfrm>
          <a:prstGeom prst="line">
            <a:avLst/>
          </a:prstGeom>
          <a:noFill/>
          <a:ln w="12700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5" name="CCN Finding number 2"/>
          <p:cNvSpPr>
            <a:spLocks noGrp="1"/>
          </p:cNvSpPr>
          <p:nvPr>
            <p:ph type="body" idx="12" hasCustomPrompt="1"/>
          </p:nvPr>
        </p:nvSpPr>
        <p:spPr>
          <a:xfrm>
            <a:off x="685800" y="2728942"/>
            <a:ext cx="365760" cy="1828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104" b="1">
                <a:solidFill>
                  <a:srgbClr val="3F586A"/>
                </a:solidFill>
                <a:latin typeface="Aptos Display"/>
              </a:defRPr>
            </a:lvl1pPr>
          </a:lstStyle>
          <a:p>
            <a:pPr algn="l"/>
            <a:r>
              <a:rPr lang="en-US" sz="1104" b="1">
                <a:solidFill>
                  <a:srgbClr val="3F586A"/>
                </a:solidFill>
                <a:latin typeface="Aptos Display"/>
              </a:rPr>
              <a:t>01</a:t>
            </a:r>
            <a:endParaRPr/>
          </a:p>
        </p:txBody>
      </p:sp>
      <p:sp>
        <p:nvSpPr>
          <p:cNvPr id="16" name="CCN Finding text 2"/>
          <p:cNvSpPr>
            <a:spLocks noGrp="1"/>
          </p:cNvSpPr>
          <p:nvPr>
            <p:ph type="body" idx="36" hasCustomPrompt="1"/>
          </p:nvPr>
        </p:nvSpPr>
        <p:spPr>
          <a:xfrm>
            <a:off x="1289304" y="2747230"/>
            <a:ext cx="3478378" cy="554601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1000" b="1">
                <a:solidFill>
                  <a:srgbClr val="1F2930"/>
                </a:solidFill>
                <a:latin typeface="Aptos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en-US" sz="1000" b="1">
                <a:solidFill>
                  <a:srgbClr val="1F2930"/>
                </a:solidFill>
                <a:latin typeface="Aptos"/>
              </a:rPr>
              <a:t>Finding text</a:t>
            </a:r>
            <a:endParaRPr/>
          </a:p>
        </p:txBody>
      </p:sp>
      <p:sp>
        <p:nvSpPr>
          <p:cNvPr id="17" name="CCN Finding source rule 2"/>
          <p:cNvSpPr/>
          <p:nvPr/>
        </p:nvSpPr>
        <p:spPr>
          <a:xfrm>
            <a:off x="8823960" y="2728942"/>
            <a:ext cx="914" cy="627753"/>
          </a:xfrm>
          <a:prstGeom prst="line">
            <a:avLst/>
          </a:prstGeom>
          <a:noFill/>
          <a:ln w="12700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8" name="CCN Finding source provider 2"/>
          <p:cNvSpPr>
            <a:spLocks noGrp="1"/>
          </p:cNvSpPr>
          <p:nvPr>
            <p:ph type="body" idx="24" hasCustomPrompt="1"/>
          </p:nvPr>
        </p:nvSpPr>
        <p:spPr>
          <a:xfrm>
            <a:off x="8970264" y="2728942"/>
            <a:ext cx="777240" cy="146304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557">
                <a:solidFill>
                  <a:srgbClr val="0062C4"/>
                </a:solidFill>
                <a:latin typeface="Aptos"/>
              </a:defRPr>
            </a:lvl1pPr>
          </a:lstStyle>
          <a:p>
            <a:pPr algn="l"/>
            <a:r>
              <a:rPr lang="en-US" sz="557">
                <a:solidFill>
                  <a:srgbClr val="0062C4"/>
                </a:solidFill>
                <a:latin typeface="Aptos"/>
              </a:rPr>
              <a:t>Finding source provider</a:t>
            </a:r>
            <a:endParaRPr/>
          </a:p>
        </p:txBody>
      </p:sp>
      <p:sp>
        <p:nvSpPr>
          <p:cNvPr id="19" name="CCN Finding source title 2"/>
          <p:cNvSpPr>
            <a:spLocks noGrp="1"/>
          </p:cNvSpPr>
          <p:nvPr>
            <p:ph type="body" idx="30" hasCustomPrompt="1"/>
          </p:nvPr>
        </p:nvSpPr>
        <p:spPr>
          <a:xfrm>
            <a:off x="8970264" y="2893534"/>
            <a:ext cx="2377440" cy="16459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690">
                <a:solidFill>
                  <a:srgbClr val="1F2930"/>
                </a:solidFill>
                <a:latin typeface="Aptos"/>
              </a:defRPr>
            </a:lvl1pPr>
          </a:lstStyle>
          <a:p>
            <a:pPr algn="l"/>
            <a:r>
              <a:rPr lang="en-US" sz="690">
                <a:solidFill>
                  <a:srgbClr val="1F2930"/>
                </a:solidFill>
                <a:latin typeface="Aptos"/>
              </a:rPr>
              <a:t>Finding source title</a:t>
            </a:r>
            <a:endParaRPr/>
          </a:p>
        </p:txBody>
      </p:sp>
      <p:sp>
        <p:nvSpPr>
          <p:cNvPr id="20" name="CCN Finding source citation 2"/>
          <p:cNvSpPr>
            <a:spLocks noGrp="1"/>
          </p:cNvSpPr>
          <p:nvPr>
            <p:ph type="body" idx="18" hasCustomPrompt="1"/>
          </p:nvPr>
        </p:nvSpPr>
        <p:spPr>
          <a:xfrm>
            <a:off x="8970264" y="3076414"/>
            <a:ext cx="2697480" cy="1828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595">
                <a:solidFill>
                  <a:srgbClr val="5E6C75"/>
                </a:solidFill>
                <a:latin typeface="Aptos"/>
              </a:defRPr>
            </a:lvl1pPr>
          </a:lstStyle>
          <a:p>
            <a:pPr algn="l"/>
            <a:r>
              <a:rPr lang="en-US" sz="595">
                <a:solidFill>
                  <a:srgbClr val="5E6C75"/>
                </a:solidFill>
                <a:latin typeface="Aptos"/>
              </a:rPr>
              <a:t>Finding source citation</a:t>
            </a:r>
            <a:endParaRPr/>
          </a:p>
        </p:txBody>
      </p:sp>
      <p:sp>
        <p:nvSpPr>
          <p:cNvPr id="21" name="CCN Finding rule 3"/>
          <p:cNvSpPr/>
          <p:nvPr/>
        </p:nvSpPr>
        <p:spPr>
          <a:xfrm>
            <a:off x="685800" y="3356695"/>
            <a:ext cx="10817352" cy="0"/>
          </a:xfrm>
          <a:prstGeom prst="line">
            <a:avLst/>
          </a:prstGeom>
          <a:noFill/>
          <a:ln w="12700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2" name="CCN Finding number 3"/>
          <p:cNvSpPr>
            <a:spLocks noGrp="1"/>
          </p:cNvSpPr>
          <p:nvPr>
            <p:ph type="body" idx="13" hasCustomPrompt="1"/>
          </p:nvPr>
        </p:nvSpPr>
        <p:spPr>
          <a:xfrm>
            <a:off x="685800" y="3448135"/>
            <a:ext cx="365760" cy="1828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104" b="1">
                <a:solidFill>
                  <a:srgbClr val="3F586A"/>
                </a:solidFill>
                <a:latin typeface="Aptos Display"/>
              </a:defRPr>
            </a:lvl1pPr>
          </a:lstStyle>
          <a:p>
            <a:pPr algn="l"/>
            <a:r>
              <a:rPr lang="en-US" sz="1104" b="1">
                <a:solidFill>
                  <a:srgbClr val="3F586A"/>
                </a:solidFill>
                <a:latin typeface="Aptos Display"/>
              </a:rPr>
              <a:t>01</a:t>
            </a:r>
            <a:endParaRPr/>
          </a:p>
        </p:txBody>
      </p:sp>
      <p:sp>
        <p:nvSpPr>
          <p:cNvPr id="23" name="CCN Finding text 3"/>
          <p:cNvSpPr>
            <a:spLocks noGrp="1"/>
          </p:cNvSpPr>
          <p:nvPr>
            <p:ph type="body" idx="37" hasCustomPrompt="1"/>
          </p:nvPr>
        </p:nvSpPr>
        <p:spPr>
          <a:xfrm>
            <a:off x="1289304" y="3466423"/>
            <a:ext cx="3478378" cy="554601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1000" b="1">
                <a:solidFill>
                  <a:srgbClr val="1F2930"/>
                </a:solidFill>
                <a:latin typeface="Aptos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en-US" sz="1000" b="1">
                <a:solidFill>
                  <a:srgbClr val="1F2930"/>
                </a:solidFill>
                <a:latin typeface="Aptos"/>
              </a:rPr>
              <a:t>Finding text</a:t>
            </a:r>
            <a:endParaRPr/>
          </a:p>
        </p:txBody>
      </p:sp>
      <p:sp>
        <p:nvSpPr>
          <p:cNvPr id="24" name="CCN Finding source rule 3"/>
          <p:cNvSpPr/>
          <p:nvPr/>
        </p:nvSpPr>
        <p:spPr>
          <a:xfrm>
            <a:off x="8823960" y="3448135"/>
            <a:ext cx="914" cy="627753"/>
          </a:xfrm>
          <a:prstGeom prst="line">
            <a:avLst/>
          </a:prstGeom>
          <a:noFill/>
          <a:ln w="12700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5" name="CCN Finding source provider 3"/>
          <p:cNvSpPr>
            <a:spLocks noGrp="1"/>
          </p:cNvSpPr>
          <p:nvPr>
            <p:ph type="body" idx="25" hasCustomPrompt="1"/>
          </p:nvPr>
        </p:nvSpPr>
        <p:spPr>
          <a:xfrm>
            <a:off x="8970264" y="3448135"/>
            <a:ext cx="777240" cy="146304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557">
                <a:solidFill>
                  <a:srgbClr val="0062C4"/>
                </a:solidFill>
                <a:latin typeface="Aptos"/>
              </a:defRPr>
            </a:lvl1pPr>
          </a:lstStyle>
          <a:p>
            <a:pPr algn="l"/>
            <a:r>
              <a:rPr lang="en-US" sz="557">
                <a:solidFill>
                  <a:srgbClr val="0062C4"/>
                </a:solidFill>
                <a:latin typeface="Aptos"/>
              </a:rPr>
              <a:t>Finding source provider</a:t>
            </a:r>
            <a:endParaRPr/>
          </a:p>
        </p:txBody>
      </p:sp>
      <p:sp>
        <p:nvSpPr>
          <p:cNvPr id="26" name="CCN Finding source title 3"/>
          <p:cNvSpPr>
            <a:spLocks noGrp="1"/>
          </p:cNvSpPr>
          <p:nvPr>
            <p:ph type="body" idx="31" hasCustomPrompt="1"/>
          </p:nvPr>
        </p:nvSpPr>
        <p:spPr>
          <a:xfrm>
            <a:off x="8970264" y="3612727"/>
            <a:ext cx="2377440" cy="16459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690">
                <a:solidFill>
                  <a:srgbClr val="1F2930"/>
                </a:solidFill>
                <a:latin typeface="Aptos"/>
              </a:defRPr>
            </a:lvl1pPr>
          </a:lstStyle>
          <a:p>
            <a:pPr algn="l"/>
            <a:r>
              <a:rPr lang="en-US" sz="690">
                <a:solidFill>
                  <a:srgbClr val="1F2930"/>
                </a:solidFill>
                <a:latin typeface="Aptos"/>
              </a:rPr>
              <a:t>Finding source title</a:t>
            </a:r>
            <a:endParaRPr/>
          </a:p>
        </p:txBody>
      </p:sp>
      <p:sp>
        <p:nvSpPr>
          <p:cNvPr id="27" name="CCN Finding source citation 3"/>
          <p:cNvSpPr>
            <a:spLocks noGrp="1"/>
          </p:cNvSpPr>
          <p:nvPr>
            <p:ph type="body" idx="19" hasCustomPrompt="1"/>
          </p:nvPr>
        </p:nvSpPr>
        <p:spPr>
          <a:xfrm>
            <a:off x="8970264" y="3795607"/>
            <a:ext cx="2697480" cy="1828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595">
                <a:solidFill>
                  <a:srgbClr val="5E6C75"/>
                </a:solidFill>
                <a:latin typeface="Aptos"/>
              </a:defRPr>
            </a:lvl1pPr>
          </a:lstStyle>
          <a:p>
            <a:pPr algn="l"/>
            <a:r>
              <a:rPr lang="en-US" sz="595">
                <a:solidFill>
                  <a:srgbClr val="5E6C75"/>
                </a:solidFill>
                <a:latin typeface="Aptos"/>
              </a:rPr>
              <a:t>Finding source citation</a:t>
            </a:r>
            <a:endParaRPr/>
          </a:p>
        </p:txBody>
      </p:sp>
      <p:sp>
        <p:nvSpPr>
          <p:cNvPr id="28" name="CCN Finding rule 4"/>
          <p:cNvSpPr/>
          <p:nvPr/>
        </p:nvSpPr>
        <p:spPr>
          <a:xfrm>
            <a:off x="685800" y="4075887"/>
            <a:ext cx="10817352" cy="0"/>
          </a:xfrm>
          <a:prstGeom prst="line">
            <a:avLst/>
          </a:prstGeom>
          <a:noFill/>
          <a:ln w="12700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9" name="CCN Finding number 4"/>
          <p:cNvSpPr>
            <a:spLocks noGrp="1"/>
          </p:cNvSpPr>
          <p:nvPr>
            <p:ph type="body" idx="14" hasCustomPrompt="1"/>
          </p:nvPr>
        </p:nvSpPr>
        <p:spPr>
          <a:xfrm>
            <a:off x="685800" y="4167327"/>
            <a:ext cx="365760" cy="1828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104" b="1">
                <a:solidFill>
                  <a:srgbClr val="3F586A"/>
                </a:solidFill>
                <a:latin typeface="Aptos Display"/>
              </a:defRPr>
            </a:lvl1pPr>
          </a:lstStyle>
          <a:p>
            <a:pPr algn="l"/>
            <a:r>
              <a:rPr lang="en-US" sz="1104" b="1">
                <a:solidFill>
                  <a:srgbClr val="3F586A"/>
                </a:solidFill>
                <a:latin typeface="Aptos Display"/>
              </a:rPr>
              <a:t>01</a:t>
            </a:r>
            <a:endParaRPr/>
          </a:p>
        </p:txBody>
      </p:sp>
      <p:sp>
        <p:nvSpPr>
          <p:cNvPr id="30" name="CCN Finding text 4"/>
          <p:cNvSpPr>
            <a:spLocks noGrp="1"/>
          </p:cNvSpPr>
          <p:nvPr>
            <p:ph type="body" idx="38" hasCustomPrompt="1"/>
          </p:nvPr>
        </p:nvSpPr>
        <p:spPr>
          <a:xfrm>
            <a:off x="1289304" y="4185615"/>
            <a:ext cx="3478378" cy="554601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1000" b="1">
                <a:solidFill>
                  <a:srgbClr val="1F2930"/>
                </a:solidFill>
                <a:latin typeface="Aptos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en-US" sz="1000" b="1">
                <a:solidFill>
                  <a:srgbClr val="1F2930"/>
                </a:solidFill>
                <a:latin typeface="Aptos"/>
              </a:rPr>
              <a:t>Finding text</a:t>
            </a:r>
            <a:endParaRPr/>
          </a:p>
        </p:txBody>
      </p:sp>
      <p:sp>
        <p:nvSpPr>
          <p:cNvPr id="31" name="CCN Finding source rule 4"/>
          <p:cNvSpPr/>
          <p:nvPr/>
        </p:nvSpPr>
        <p:spPr>
          <a:xfrm>
            <a:off x="8823960" y="4167327"/>
            <a:ext cx="914" cy="627753"/>
          </a:xfrm>
          <a:prstGeom prst="line">
            <a:avLst/>
          </a:prstGeom>
          <a:noFill/>
          <a:ln w="12700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2" name="CCN Finding source provider 4"/>
          <p:cNvSpPr>
            <a:spLocks noGrp="1"/>
          </p:cNvSpPr>
          <p:nvPr>
            <p:ph type="body" idx="26" hasCustomPrompt="1"/>
          </p:nvPr>
        </p:nvSpPr>
        <p:spPr>
          <a:xfrm>
            <a:off x="8970264" y="4167327"/>
            <a:ext cx="777240" cy="146304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557">
                <a:solidFill>
                  <a:srgbClr val="0062C4"/>
                </a:solidFill>
                <a:latin typeface="Aptos"/>
              </a:defRPr>
            </a:lvl1pPr>
          </a:lstStyle>
          <a:p>
            <a:pPr algn="l"/>
            <a:r>
              <a:rPr lang="en-US" sz="557">
                <a:solidFill>
                  <a:srgbClr val="0062C4"/>
                </a:solidFill>
                <a:latin typeface="Aptos"/>
              </a:rPr>
              <a:t>Finding source provider</a:t>
            </a:r>
            <a:endParaRPr/>
          </a:p>
        </p:txBody>
      </p:sp>
      <p:sp>
        <p:nvSpPr>
          <p:cNvPr id="33" name="CCN Finding source title 4"/>
          <p:cNvSpPr>
            <a:spLocks noGrp="1"/>
          </p:cNvSpPr>
          <p:nvPr>
            <p:ph type="body" idx="32" hasCustomPrompt="1"/>
          </p:nvPr>
        </p:nvSpPr>
        <p:spPr>
          <a:xfrm>
            <a:off x="8970264" y="4331919"/>
            <a:ext cx="2377440" cy="16459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690">
                <a:solidFill>
                  <a:srgbClr val="1F2930"/>
                </a:solidFill>
                <a:latin typeface="Aptos"/>
              </a:defRPr>
            </a:lvl1pPr>
          </a:lstStyle>
          <a:p>
            <a:pPr algn="l"/>
            <a:r>
              <a:rPr lang="en-US" sz="690">
                <a:solidFill>
                  <a:srgbClr val="1F2930"/>
                </a:solidFill>
                <a:latin typeface="Aptos"/>
              </a:rPr>
              <a:t>Finding source title</a:t>
            </a:r>
            <a:endParaRPr/>
          </a:p>
        </p:txBody>
      </p:sp>
      <p:sp>
        <p:nvSpPr>
          <p:cNvPr id="34" name="CCN Finding source citation 4"/>
          <p:cNvSpPr>
            <a:spLocks noGrp="1"/>
          </p:cNvSpPr>
          <p:nvPr>
            <p:ph type="body" idx="20" hasCustomPrompt="1"/>
          </p:nvPr>
        </p:nvSpPr>
        <p:spPr>
          <a:xfrm>
            <a:off x="8970264" y="4514799"/>
            <a:ext cx="2697480" cy="1828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595">
                <a:solidFill>
                  <a:srgbClr val="5E6C75"/>
                </a:solidFill>
                <a:latin typeface="Aptos"/>
              </a:defRPr>
            </a:lvl1pPr>
          </a:lstStyle>
          <a:p>
            <a:pPr algn="l"/>
            <a:r>
              <a:rPr lang="en-US" sz="595">
                <a:solidFill>
                  <a:srgbClr val="5E6C75"/>
                </a:solidFill>
                <a:latin typeface="Aptos"/>
              </a:rPr>
              <a:t>Finding source citation</a:t>
            </a:r>
            <a:endParaRPr/>
          </a:p>
        </p:txBody>
      </p:sp>
      <p:sp>
        <p:nvSpPr>
          <p:cNvPr id="35" name="CCN Finding rule 5"/>
          <p:cNvSpPr/>
          <p:nvPr/>
        </p:nvSpPr>
        <p:spPr>
          <a:xfrm>
            <a:off x="685800" y="4795080"/>
            <a:ext cx="10817352" cy="0"/>
          </a:xfrm>
          <a:prstGeom prst="line">
            <a:avLst/>
          </a:prstGeom>
          <a:noFill/>
          <a:ln w="12700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6" name="CCN Finding number 5"/>
          <p:cNvSpPr>
            <a:spLocks noGrp="1"/>
          </p:cNvSpPr>
          <p:nvPr>
            <p:ph type="body" idx="15" hasCustomPrompt="1"/>
          </p:nvPr>
        </p:nvSpPr>
        <p:spPr>
          <a:xfrm>
            <a:off x="685800" y="4886520"/>
            <a:ext cx="365760" cy="1828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104" b="1">
                <a:solidFill>
                  <a:srgbClr val="3F586A"/>
                </a:solidFill>
                <a:latin typeface="Aptos Display"/>
              </a:defRPr>
            </a:lvl1pPr>
          </a:lstStyle>
          <a:p>
            <a:pPr algn="l"/>
            <a:r>
              <a:rPr lang="en-US" sz="1104" b="1">
                <a:solidFill>
                  <a:srgbClr val="3F586A"/>
                </a:solidFill>
                <a:latin typeface="Aptos Display"/>
              </a:rPr>
              <a:t>01</a:t>
            </a:r>
            <a:endParaRPr/>
          </a:p>
        </p:txBody>
      </p:sp>
      <p:sp>
        <p:nvSpPr>
          <p:cNvPr id="37" name="CCN Finding text 5"/>
          <p:cNvSpPr>
            <a:spLocks noGrp="1"/>
          </p:cNvSpPr>
          <p:nvPr>
            <p:ph type="body" idx="39" hasCustomPrompt="1"/>
          </p:nvPr>
        </p:nvSpPr>
        <p:spPr>
          <a:xfrm>
            <a:off x="1289304" y="4904808"/>
            <a:ext cx="3478378" cy="554601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1000" b="1">
                <a:solidFill>
                  <a:srgbClr val="1F2930"/>
                </a:solidFill>
                <a:latin typeface="Aptos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en-US" sz="1000" b="1">
                <a:solidFill>
                  <a:srgbClr val="1F2930"/>
                </a:solidFill>
                <a:latin typeface="Aptos"/>
              </a:rPr>
              <a:t>Finding text</a:t>
            </a:r>
            <a:endParaRPr/>
          </a:p>
        </p:txBody>
      </p:sp>
      <p:sp>
        <p:nvSpPr>
          <p:cNvPr id="38" name="CCN Finding source rule 5"/>
          <p:cNvSpPr/>
          <p:nvPr/>
        </p:nvSpPr>
        <p:spPr>
          <a:xfrm>
            <a:off x="8823960" y="4886520"/>
            <a:ext cx="914" cy="627753"/>
          </a:xfrm>
          <a:prstGeom prst="line">
            <a:avLst/>
          </a:prstGeom>
          <a:noFill/>
          <a:ln w="12700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9" name="CCN Finding source provider 5"/>
          <p:cNvSpPr>
            <a:spLocks noGrp="1"/>
          </p:cNvSpPr>
          <p:nvPr>
            <p:ph type="body" idx="27" hasCustomPrompt="1"/>
          </p:nvPr>
        </p:nvSpPr>
        <p:spPr>
          <a:xfrm>
            <a:off x="8970264" y="4886520"/>
            <a:ext cx="777240" cy="146304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557">
                <a:solidFill>
                  <a:srgbClr val="0062C4"/>
                </a:solidFill>
                <a:latin typeface="Aptos"/>
              </a:defRPr>
            </a:lvl1pPr>
          </a:lstStyle>
          <a:p>
            <a:pPr algn="l"/>
            <a:r>
              <a:rPr lang="en-US" sz="557">
                <a:solidFill>
                  <a:srgbClr val="0062C4"/>
                </a:solidFill>
                <a:latin typeface="Aptos"/>
              </a:rPr>
              <a:t>Finding source provider</a:t>
            </a:r>
            <a:endParaRPr/>
          </a:p>
        </p:txBody>
      </p:sp>
      <p:sp>
        <p:nvSpPr>
          <p:cNvPr id="40" name="CCN Finding source title 5"/>
          <p:cNvSpPr>
            <a:spLocks noGrp="1"/>
          </p:cNvSpPr>
          <p:nvPr>
            <p:ph type="body" idx="33" hasCustomPrompt="1"/>
          </p:nvPr>
        </p:nvSpPr>
        <p:spPr>
          <a:xfrm>
            <a:off x="8970264" y="5051112"/>
            <a:ext cx="2377440" cy="16459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690">
                <a:solidFill>
                  <a:srgbClr val="1F2930"/>
                </a:solidFill>
                <a:latin typeface="Aptos"/>
              </a:defRPr>
            </a:lvl1pPr>
          </a:lstStyle>
          <a:p>
            <a:pPr algn="l"/>
            <a:r>
              <a:rPr lang="en-US" sz="690">
                <a:solidFill>
                  <a:srgbClr val="1F2930"/>
                </a:solidFill>
                <a:latin typeface="Aptos"/>
              </a:rPr>
              <a:t>Finding source title</a:t>
            </a:r>
            <a:endParaRPr/>
          </a:p>
        </p:txBody>
      </p:sp>
      <p:sp>
        <p:nvSpPr>
          <p:cNvPr id="41" name="CCN Finding source citation 5"/>
          <p:cNvSpPr>
            <a:spLocks noGrp="1"/>
          </p:cNvSpPr>
          <p:nvPr>
            <p:ph type="body" idx="21" hasCustomPrompt="1"/>
          </p:nvPr>
        </p:nvSpPr>
        <p:spPr>
          <a:xfrm>
            <a:off x="8970264" y="5233992"/>
            <a:ext cx="2697480" cy="1828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595">
                <a:solidFill>
                  <a:srgbClr val="5E6C75"/>
                </a:solidFill>
                <a:latin typeface="Aptos"/>
              </a:defRPr>
            </a:lvl1pPr>
          </a:lstStyle>
          <a:p>
            <a:pPr algn="l"/>
            <a:r>
              <a:rPr lang="en-US" sz="595">
                <a:solidFill>
                  <a:srgbClr val="5E6C75"/>
                </a:solidFill>
                <a:latin typeface="Aptos"/>
              </a:rPr>
              <a:t>Finding source citation</a:t>
            </a:r>
            <a:endParaRPr/>
          </a:p>
        </p:txBody>
      </p:sp>
      <p:sp>
        <p:nvSpPr>
          <p:cNvPr id="42" name="CCN Finding rule 6"/>
          <p:cNvSpPr/>
          <p:nvPr/>
        </p:nvSpPr>
        <p:spPr>
          <a:xfrm>
            <a:off x="685800" y="5514272"/>
            <a:ext cx="10817352" cy="0"/>
          </a:xfrm>
          <a:prstGeom prst="line">
            <a:avLst/>
          </a:prstGeom>
          <a:noFill/>
          <a:ln w="12700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3" name="CCN Finding number 6"/>
          <p:cNvSpPr>
            <a:spLocks noGrp="1"/>
          </p:cNvSpPr>
          <p:nvPr>
            <p:ph type="body" idx="16" hasCustomPrompt="1"/>
          </p:nvPr>
        </p:nvSpPr>
        <p:spPr>
          <a:xfrm>
            <a:off x="685800" y="5605712"/>
            <a:ext cx="365760" cy="1828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104" b="1">
                <a:solidFill>
                  <a:srgbClr val="3F586A"/>
                </a:solidFill>
                <a:latin typeface="Aptos Display"/>
              </a:defRPr>
            </a:lvl1pPr>
          </a:lstStyle>
          <a:p>
            <a:pPr algn="l"/>
            <a:r>
              <a:rPr lang="en-US" sz="1104" b="1">
                <a:solidFill>
                  <a:srgbClr val="3F586A"/>
                </a:solidFill>
                <a:latin typeface="Aptos Display"/>
              </a:rPr>
              <a:t>01</a:t>
            </a:r>
            <a:endParaRPr/>
          </a:p>
        </p:txBody>
      </p:sp>
      <p:sp>
        <p:nvSpPr>
          <p:cNvPr id="44" name="CCN Finding text 6"/>
          <p:cNvSpPr>
            <a:spLocks noGrp="1"/>
          </p:cNvSpPr>
          <p:nvPr>
            <p:ph type="body" idx="40" hasCustomPrompt="1"/>
          </p:nvPr>
        </p:nvSpPr>
        <p:spPr>
          <a:xfrm>
            <a:off x="1289304" y="5624000"/>
            <a:ext cx="3478378" cy="609465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1000" b="1">
                <a:solidFill>
                  <a:srgbClr val="1F2930"/>
                </a:solidFill>
                <a:latin typeface="Aptos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en-US" sz="1000" b="1">
                <a:solidFill>
                  <a:srgbClr val="1F2930"/>
                </a:solidFill>
                <a:latin typeface="Aptos"/>
              </a:rPr>
              <a:t>Finding text</a:t>
            </a:r>
            <a:endParaRPr/>
          </a:p>
        </p:txBody>
      </p:sp>
      <p:sp>
        <p:nvSpPr>
          <p:cNvPr id="45" name="CCN Finding source rule 6"/>
          <p:cNvSpPr/>
          <p:nvPr/>
        </p:nvSpPr>
        <p:spPr>
          <a:xfrm>
            <a:off x="8823960" y="5605712"/>
            <a:ext cx="914" cy="627753"/>
          </a:xfrm>
          <a:prstGeom prst="line">
            <a:avLst/>
          </a:prstGeom>
          <a:noFill/>
          <a:ln w="12700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6" name="CCN Finding source provider 6"/>
          <p:cNvSpPr>
            <a:spLocks noGrp="1"/>
          </p:cNvSpPr>
          <p:nvPr>
            <p:ph type="body" idx="28" hasCustomPrompt="1"/>
          </p:nvPr>
        </p:nvSpPr>
        <p:spPr>
          <a:xfrm>
            <a:off x="8970264" y="5605712"/>
            <a:ext cx="777240" cy="146304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557">
                <a:solidFill>
                  <a:srgbClr val="0062C4"/>
                </a:solidFill>
                <a:latin typeface="Aptos"/>
              </a:defRPr>
            </a:lvl1pPr>
          </a:lstStyle>
          <a:p>
            <a:pPr algn="l"/>
            <a:r>
              <a:rPr lang="en-US" sz="557">
                <a:solidFill>
                  <a:srgbClr val="0062C4"/>
                </a:solidFill>
                <a:latin typeface="Aptos"/>
              </a:rPr>
              <a:t>Finding source provider</a:t>
            </a:r>
            <a:endParaRPr/>
          </a:p>
        </p:txBody>
      </p:sp>
      <p:sp>
        <p:nvSpPr>
          <p:cNvPr id="47" name="CCN Finding source title 6"/>
          <p:cNvSpPr>
            <a:spLocks noGrp="1"/>
          </p:cNvSpPr>
          <p:nvPr>
            <p:ph type="body" idx="34" hasCustomPrompt="1"/>
          </p:nvPr>
        </p:nvSpPr>
        <p:spPr>
          <a:xfrm>
            <a:off x="8970264" y="5770304"/>
            <a:ext cx="2377440" cy="16459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690">
                <a:solidFill>
                  <a:srgbClr val="1F2930"/>
                </a:solidFill>
                <a:latin typeface="Aptos"/>
              </a:defRPr>
            </a:lvl1pPr>
          </a:lstStyle>
          <a:p>
            <a:pPr algn="l"/>
            <a:r>
              <a:rPr lang="en-US" sz="690">
                <a:solidFill>
                  <a:srgbClr val="1F2930"/>
                </a:solidFill>
                <a:latin typeface="Aptos"/>
              </a:rPr>
              <a:t>Finding source title</a:t>
            </a:r>
            <a:endParaRPr/>
          </a:p>
        </p:txBody>
      </p:sp>
      <p:sp>
        <p:nvSpPr>
          <p:cNvPr id="48" name="CCN Finding source citation 6"/>
          <p:cNvSpPr>
            <a:spLocks noGrp="1"/>
          </p:cNvSpPr>
          <p:nvPr>
            <p:ph type="body" idx="22" hasCustomPrompt="1"/>
          </p:nvPr>
        </p:nvSpPr>
        <p:spPr>
          <a:xfrm>
            <a:off x="8970264" y="5953184"/>
            <a:ext cx="2697480" cy="1828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595">
                <a:solidFill>
                  <a:srgbClr val="5E6C75"/>
                </a:solidFill>
                <a:latin typeface="Aptos"/>
              </a:defRPr>
            </a:lvl1pPr>
          </a:lstStyle>
          <a:p>
            <a:pPr algn="l"/>
            <a:r>
              <a:rPr lang="en-US" sz="595">
                <a:solidFill>
                  <a:srgbClr val="5E6C75"/>
                </a:solidFill>
                <a:latin typeface="Aptos"/>
              </a:rPr>
              <a:t>Finding source citation</a:t>
            </a:r>
            <a:endParaRPr/>
          </a:p>
        </p:txBody>
      </p:sp>
      <p:sp>
        <p:nvSpPr>
          <p:cNvPr id="49" name="CCN Findings source strip rule"/>
          <p:cNvSpPr/>
          <p:nvPr/>
        </p:nvSpPr>
        <p:spPr>
          <a:xfrm>
            <a:off x="685800" y="6343193"/>
            <a:ext cx="10817352" cy="0"/>
          </a:xfrm>
          <a:prstGeom prst="line">
            <a:avLst/>
          </a:prstGeom>
          <a:noFill/>
          <a:ln w="12700">
            <a:solidFill>
              <a:srgbClr val="D5DDE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0" name="CCN Findings source strip"/>
          <p:cNvSpPr>
            <a:spLocks noGrp="1"/>
          </p:cNvSpPr>
          <p:nvPr>
            <p:ph type="body" idx="42" hasCustomPrompt="1"/>
          </p:nvPr>
        </p:nvSpPr>
        <p:spPr>
          <a:xfrm>
            <a:off x="685800" y="6409944"/>
            <a:ext cx="8686800" cy="201168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690">
                <a:solidFill>
                  <a:srgbClr val="5E6C75"/>
                </a:solidFill>
                <a:latin typeface="Aptos"/>
              </a:defRPr>
            </a:lvl1pPr>
          </a:lstStyle>
          <a:p>
            <a:pPr algn="l"/>
            <a:r>
              <a:rPr lang="en-US" sz="690">
                <a:solidFill>
                  <a:srgbClr val="5E6C75"/>
                </a:solidFill>
                <a:latin typeface="Aptos"/>
              </a:rPr>
              <a:t>Findings source strip</a:t>
            </a:r>
            <a:endParaRPr/>
          </a:p>
        </p:txBody>
      </p:sp>
      <p:sp>
        <p:nvSpPr>
          <p:cNvPr id="51" name="CCN Findings source remainder"/>
          <p:cNvSpPr>
            <a:spLocks noGrp="1"/>
          </p:cNvSpPr>
          <p:nvPr>
            <p:ph type="body" idx="41" hasCustomPrompt="1"/>
          </p:nvPr>
        </p:nvSpPr>
        <p:spPr>
          <a:xfrm>
            <a:off x="9646920" y="6409944"/>
            <a:ext cx="1856232" cy="201168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690">
                <a:solidFill>
                  <a:srgbClr val="46545E"/>
                </a:solidFill>
                <a:latin typeface="Aptos"/>
              </a:defRPr>
            </a:lvl1pPr>
          </a:lstStyle>
          <a:p>
            <a:pPr algn="r"/>
            <a:r>
              <a:rPr lang="en-US" sz="690">
                <a:solidFill>
                  <a:srgbClr val="46545E"/>
                </a:solidFill>
                <a:latin typeface="Aptos"/>
              </a:rPr>
              <a:t>Findings source remainder</a:t>
            </a:r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userDrawn="1">
  <p:cSld name="CCN 24 Takeaways - 2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CN Takeaways field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DCE5EA"/>
          </a:solidFill>
          <a:ln w="1270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CCN Takeaways band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3F586A"/>
          </a:solidFill>
          <a:ln w="1270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" name="CCN Eyebrow"/>
          <p:cNvSpPr>
            <a:spLocks noGrp="1"/>
          </p:cNvSpPr>
          <p:nvPr>
            <p:ph type="body" idx="10" hasCustomPrompt="1"/>
          </p:nvPr>
        </p:nvSpPr>
        <p:spPr>
          <a:xfrm>
            <a:off x="685800" y="576072"/>
            <a:ext cx="6858000" cy="16459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790" spc="111">
                <a:solidFill>
                  <a:srgbClr val="5E6C75"/>
                </a:solidFill>
                <a:latin typeface="Aptos Display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790" spc="111">
                <a:solidFill>
                  <a:srgbClr val="5E6C75"/>
                </a:solidFill>
                <a:latin typeface="Aptos Display"/>
              </a:rPr>
              <a:t>Eyebrow</a:t>
            </a:r>
            <a:endParaRPr/>
          </a:p>
        </p:txBody>
      </p:sp>
      <p:sp>
        <p:nvSpPr>
          <p:cNvPr id="8" name="CCN Takeaways title"/>
          <p:cNvSpPr>
            <a:spLocks noGrp="1"/>
          </p:cNvSpPr>
          <p:nvPr>
            <p:ph type="body" idx="21" hasCustomPrompt="1"/>
          </p:nvPr>
        </p:nvSpPr>
        <p:spPr>
          <a:xfrm>
            <a:off x="685800" y="1170432"/>
            <a:ext cx="8686800" cy="729691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2000"/>
              </a:lnSpc>
              <a:spcBef>
                <a:spcPts val="0"/>
              </a:spcBef>
              <a:buNone/>
              <a:defRPr sz="4080" spc="-82">
                <a:solidFill>
                  <a:srgbClr val="1F2930"/>
                </a:solidFill>
                <a:latin typeface="Aptos Serif"/>
              </a:defRPr>
            </a:lvl1pPr>
          </a:lstStyle>
          <a:p>
            <a:pPr algn="l">
              <a:lnSpc>
                <a:spcPct val="102000"/>
              </a:lnSpc>
            </a:pPr>
            <a:r>
              <a:rPr lang="en-US" sz="4080" spc="-82">
                <a:solidFill>
                  <a:srgbClr val="1F2930"/>
                </a:solidFill>
                <a:latin typeface="Aptos Serif"/>
              </a:rPr>
              <a:t>Takeaways title</a:t>
            </a:r>
            <a:endParaRPr/>
          </a:p>
        </p:txBody>
      </p:sp>
      <p:sp>
        <p:nvSpPr>
          <p:cNvPr id="9" name="CCN Takeaways standfirst"/>
          <p:cNvSpPr>
            <a:spLocks noGrp="1"/>
          </p:cNvSpPr>
          <p:nvPr>
            <p:ph type="body" idx="20" hasCustomPrompt="1"/>
          </p:nvPr>
        </p:nvSpPr>
        <p:spPr>
          <a:xfrm>
            <a:off x="685800" y="1954987"/>
            <a:ext cx="7680960" cy="222885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35000"/>
              </a:lnSpc>
              <a:spcBef>
                <a:spcPts val="0"/>
              </a:spcBef>
              <a:buNone/>
              <a:defRPr sz="1300">
                <a:solidFill>
                  <a:srgbClr val="46545E"/>
                </a:solidFill>
                <a:latin typeface="Aptos"/>
              </a:defRPr>
            </a:lvl1pPr>
          </a:lstStyle>
          <a:p>
            <a:pPr algn="l">
              <a:lnSpc>
                <a:spcPct val="135000"/>
              </a:lnSpc>
            </a:pPr>
            <a:r>
              <a:rPr lang="en-US" sz="1300">
                <a:solidFill>
                  <a:srgbClr val="46545E"/>
                </a:solidFill>
                <a:latin typeface="Aptos"/>
              </a:rPr>
              <a:t>Takeaways standfirst</a:t>
            </a:r>
            <a:endParaRPr/>
          </a:p>
        </p:txBody>
      </p:sp>
      <p:sp>
        <p:nvSpPr>
          <p:cNvPr id="10" name="CCN Takeaway rule 1"/>
          <p:cNvSpPr/>
          <p:nvPr/>
        </p:nvSpPr>
        <p:spPr>
          <a:xfrm>
            <a:off x="685800" y="2561920"/>
            <a:ext cx="3410712" cy="0"/>
          </a:xfrm>
          <a:prstGeom prst="line">
            <a:avLst/>
          </a:prstGeom>
          <a:noFill/>
          <a:ln w="27940">
            <a:solidFill>
              <a:srgbClr val="3F586A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" name="CCN Takeaway number 1"/>
          <p:cNvSpPr>
            <a:spLocks noGrp="1"/>
          </p:cNvSpPr>
          <p:nvPr>
            <p:ph type="body" idx="17" hasCustomPrompt="1"/>
          </p:nvPr>
        </p:nvSpPr>
        <p:spPr>
          <a:xfrm>
            <a:off x="685800" y="2799664"/>
            <a:ext cx="822960" cy="4114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80" spc="-115">
                <a:solidFill>
                  <a:srgbClr val="3F586A"/>
                </a:solidFill>
                <a:latin typeface="Aptos Serif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2880" spc="-115">
                <a:solidFill>
                  <a:srgbClr val="3F586A"/>
                </a:solidFill>
                <a:latin typeface="Aptos Serif"/>
              </a:rPr>
              <a:t>01</a:t>
            </a:r>
            <a:endParaRPr/>
          </a:p>
        </p:txBody>
      </p:sp>
      <p:sp>
        <p:nvSpPr>
          <p:cNvPr id="12" name="CCN Takeaway heading 1"/>
          <p:cNvSpPr>
            <a:spLocks noGrp="1"/>
          </p:cNvSpPr>
          <p:nvPr>
            <p:ph type="body" idx="14" hasCustomPrompt="1"/>
          </p:nvPr>
        </p:nvSpPr>
        <p:spPr>
          <a:xfrm>
            <a:off x="685800" y="3421456"/>
            <a:ext cx="3410712" cy="54864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15000"/>
              </a:lnSpc>
              <a:spcBef>
                <a:spcPts val="0"/>
              </a:spcBef>
              <a:buNone/>
              <a:defRPr sz="1490">
                <a:solidFill>
                  <a:srgbClr val="1F2930"/>
                </a:solidFill>
                <a:latin typeface="Aptos Display"/>
              </a:defRPr>
            </a:lvl1pPr>
          </a:lstStyle>
          <a:p>
            <a:pPr algn="l">
              <a:lnSpc>
                <a:spcPct val="115000"/>
              </a:lnSpc>
            </a:pPr>
            <a:r>
              <a:rPr lang="en-US" sz="1490">
                <a:solidFill>
                  <a:srgbClr val="1F2930"/>
                </a:solidFill>
                <a:latin typeface="Aptos Display"/>
              </a:rPr>
              <a:t>Takeaway heading</a:t>
            </a:r>
            <a:endParaRPr/>
          </a:p>
        </p:txBody>
      </p:sp>
      <p:sp>
        <p:nvSpPr>
          <p:cNvPr id="13" name="CCN Takeaway body 1"/>
          <p:cNvSpPr>
            <a:spLocks noGrp="1"/>
          </p:cNvSpPr>
          <p:nvPr>
            <p:ph type="body" idx="11" hasCustomPrompt="1"/>
          </p:nvPr>
        </p:nvSpPr>
        <p:spPr>
          <a:xfrm>
            <a:off x="685800" y="4043248"/>
            <a:ext cx="3410712" cy="2247824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45000"/>
              </a:lnSpc>
              <a:spcBef>
                <a:spcPts val="0"/>
              </a:spcBef>
              <a:buNone/>
              <a:defRPr sz="1104">
                <a:solidFill>
                  <a:srgbClr val="46545E"/>
                </a:solidFill>
                <a:latin typeface="Aptos"/>
              </a:defRPr>
            </a:lvl1pPr>
          </a:lstStyle>
          <a:p>
            <a:pPr algn="l">
              <a:lnSpc>
                <a:spcPct val="145000"/>
              </a:lnSpc>
            </a:pPr>
            <a:r>
              <a:rPr lang="en-US" sz="1104">
                <a:solidFill>
                  <a:srgbClr val="46545E"/>
                </a:solidFill>
                <a:latin typeface="Aptos"/>
              </a:rPr>
              <a:t>Takeaway body</a:t>
            </a:r>
            <a:endParaRPr/>
          </a:p>
        </p:txBody>
      </p:sp>
      <p:sp>
        <p:nvSpPr>
          <p:cNvPr id="14" name="CCN Takeaway rule 2"/>
          <p:cNvSpPr/>
          <p:nvPr/>
        </p:nvSpPr>
        <p:spPr>
          <a:xfrm>
            <a:off x="4389120" y="2561920"/>
            <a:ext cx="3410712" cy="0"/>
          </a:xfrm>
          <a:prstGeom prst="line">
            <a:avLst/>
          </a:prstGeom>
          <a:noFill/>
          <a:ln w="27940">
            <a:solidFill>
              <a:srgbClr val="3F586A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5" name="CCN Takeaway number 2"/>
          <p:cNvSpPr>
            <a:spLocks noGrp="1"/>
          </p:cNvSpPr>
          <p:nvPr>
            <p:ph type="body" idx="18" hasCustomPrompt="1"/>
          </p:nvPr>
        </p:nvSpPr>
        <p:spPr>
          <a:xfrm>
            <a:off x="4389120" y="2799664"/>
            <a:ext cx="822960" cy="4114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80" spc="-115">
                <a:solidFill>
                  <a:srgbClr val="3F586A"/>
                </a:solidFill>
                <a:latin typeface="Aptos Serif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2880" spc="-115">
                <a:solidFill>
                  <a:srgbClr val="3F586A"/>
                </a:solidFill>
                <a:latin typeface="Aptos Serif"/>
              </a:rPr>
              <a:t>01</a:t>
            </a:r>
            <a:endParaRPr/>
          </a:p>
        </p:txBody>
      </p:sp>
      <p:sp>
        <p:nvSpPr>
          <p:cNvPr id="16" name="CCN Takeaway heading 2"/>
          <p:cNvSpPr>
            <a:spLocks noGrp="1"/>
          </p:cNvSpPr>
          <p:nvPr>
            <p:ph type="body" idx="15" hasCustomPrompt="1"/>
          </p:nvPr>
        </p:nvSpPr>
        <p:spPr>
          <a:xfrm>
            <a:off x="4389120" y="3421456"/>
            <a:ext cx="3410712" cy="54864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15000"/>
              </a:lnSpc>
              <a:spcBef>
                <a:spcPts val="0"/>
              </a:spcBef>
              <a:buNone/>
              <a:defRPr sz="1490">
                <a:solidFill>
                  <a:srgbClr val="1F2930"/>
                </a:solidFill>
                <a:latin typeface="Aptos Display"/>
              </a:defRPr>
            </a:lvl1pPr>
          </a:lstStyle>
          <a:p>
            <a:pPr algn="l">
              <a:lnSpc>
                <a:spcPct val="115000"/>
              </a:lnSpc>
            </a:pPr>
            <a:r>
              <a:rPr lang="en-US" sz="1490">
                <a:solidFill>
                  <a:srgbClr val="1F2930"/>
                </a:solidFill>
                <a:latin typeface="Aptos Display"/>
              </a:rPr>
              <a:t>Takeaway heading</a:t>
            </a:r>
            <a:endParaRPr/>
          </a:p>
        </p:txBody>
      </p:sp>
      <p:sp>
        <p:nvSpPr>
          <p:cNvPr id="17" name="CCN Takeaway body 2"/>
          <p:cNvSpPr>
            <a:spLocks noGrp="1"/>
          </p:cNvSpPr>
          <p:nvPr>
            <p:ph type="body" idx="12" hasCustomPrompt="1"/>
          </p:nvPr>
        </p:nvSpPr>
        <p:spPr>
          <a:xfrm>
            <a:off x="4389120" y="4043248"/>
            <a:ext cx="3410712" cy="2247824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45000"/>
              </a:lnSpc>
              <a:spcBef>
                <a:spcPts val="0"/>
              </a:spcBef>
              <a:buNone/>
              <a:defRPr sz="1104">
                <a:solidFill>
                  <a:srgbClr val="46545E"/>
                </a:solidFill>
                <a:latin typeface="Aptos"/>
              </a:defRPr>
            </a:lvl1pPr>
          </a:lstStyle>
          <a:p>
            <a:pPr algn="l">
              <a:lnSpc>
                <a:spcPct val="145000"/>
              </a:lnSpc>
            </a:pPr>
            <a:r>
              <a:rPr lang="en-US" sz="1104">
                <a:solidFill>
                  <a:srgbClr val="46545E"/>
                </a:solidFill>
                <a:latin typeface="Aptos"/>
              </a:rPr>
              <a:t>Takeaway body</a:t>
            </a:r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userDrawn="1">
  <p:cSld name="CCN 24 Takeaways - 3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CN Takeaways field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DCE5EA"/>
          </a:solidFill>
          <a:ln w="1270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CCN Takeaways band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3F586A"/>
          </a:solidFill>
          <a:ln w="1270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" name="CCN Eyebrow"/>
          <p:cNvSpPr>
            <a:spLocks noGrp="1"/>
          </p:cNvSpPr>
          <p:nvPr>
            <p:ph type="body" idx="10" hasCustomPrompt="1"/>
          </p:nvPr>
        </p:nvSpPr>
        <p:spPr>
          <a:xfrm>
            <a:off x="685800" y="576072"/>
            <a:ext cx="6858000" cy="16459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790" spc="111">
                <a:solidFill>
                  <a:srgbClr val="5E6C75"/>
                </a:solidFill>
                <a:latin typeface="Aptos Display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790" spc="111">
                <a:solidFill>
                  <a:srgbClr val="5E6C75"/>
                </a:solidFill>
                <a:latin typeface="Aptos Display"/>
              </a:rPr>
              <a:t>Eyebrow</a:t>
            </a:r>
            <a:endParaRPr/>
          </a:p>
        </p:txBody>
      </p:sp>
      <p:sp>
        <p:nvSpPr>
          <p:cNvPr id="8" name="CCN Takeaways title"/>
          <p:cNvSpPr>
            <a:spLocks noGrp="1"/>
          </p:cNvSpPr>
          <p:nvPr>
            <p:ph type="body" idx="21" hasCustomPrompt="1"/>
          </p:nvPr>
        </p:nvSpPr>
        <p:spPr>
          <a:xfrm>
            <a:off x="685800" y="1170432"/>
            <a:ext cx="8686800" cy="729691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2000"/>
              </a:lnSpc>
              <a:spcBef>
                <a:spcPts val="0"/>
              </a:spcBef>
              <a:buNone/>
              <a:defRPr sz="4080" spc="-82">
                <a:solidFill>
                  <a:srgbClr val="1F2930"/>
                </a:solidFill>
                <a:latin typeface="Aptos Serif"/>
              </a:defRPr>
            </a:lvl1pPr>
          </a:lstStyle>
          <a:p>
            <a:pPr algn="l">
              <a:lnSpc>
                <a:spcPct val="102000"/>
              </a:lnSpc>
            </a:pPr>
            <a:r>
              <a:rPr lang="en-US" sz="4080" spc="-82">
                <a:solidFill>
                  <a:srgbClr val="1F2930"/>
                </a:solidFill>
                <a:latin typeface="Aptos Serif"/>
              </a:rPr>
              <a:t>Takeaways title</a:t>
            </a:r>
            <a:endParaRPr/>
          </a:p>
        </p:txBody>
      </p:sp>
      <p:sp>
        <p:nvSpPr>
          <p:cNvPr id="9" name="CCN Takeaways standfirst"/>
          <p:cNvSpPr>
            <a:spLocks noGrp="1"/>
          </p:cNvSpPr>
          <p:nvPr>
            <p:ph type="body" idx="20" hasCustomPrompt="1"/>
          </p:nvPr>
        </p:nvSpPr>
        <p:spPr>
          <a:xfrm>
            <a:off x="685800" y="1954987"/>
            <a:ext cx="7680960" cy="222885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35000"/>
              </a:lnSpc>
              <a:spcBef>
                <a:spcPts val="0"/>
              </a:spcBef>
              <a:buNone/>
              <a:defRPr sz="1300">
                <a:solidFill>
                  <a:srgbClr val="46545E"/>
                </a:solidFill>
                <a:latin typeface="Aptos"/>
              </a:defRPr>
            </a:lvl1pPr>
          </a:lstStyle>
          <a:p>
            <a:pPr algn="l">
              <a:lnSpc>
                <a:spcPct val="135000"/>
              </a:lnSpc>
            </a:pPr>
            <a:r>
              <a:rPr lang="en-US" sz="1300">
                <a:solidFill>
                  <a:srgbClr val="46545E"/>
                </a:solidFill>
                <a:latin typeface="Aptos"/>
              </a:rPr>
              <a:t>Takeaways standfirst</a:t>
            </a:r>
            <a:endParaRPr/>
          </a:p>
        </p:txBody>
      </p:sp>
      <p:sp>
        <p:nvSpPr>
          <p:cNvPr id="10" name="CCN Takeaway rule 1"/>
          <p:cNvSpPr/>
          <p:nvPr/>
        </p:nvSpPr>
        <p:spPr>
          <a:xfrm>
            <a:off x="685800" y="2561920"/>
            <a:ext cx="3410712" cy="0"/>
          </a:xfrm>
          <a:prstGeom prst="line">
            <a:avLst/>
          </a:prstGeom>
          <a:noFill/>
          <a:ln w="27940">
            <a:solidFill>
              <a:srgbClr val="3F586A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" name="CCN Takeaway number 1"/>
          <p:cNvSpPr>
            <a:spLocks noGrp="1"/>
          </p:cNvSpPr>
          <p:nvPr>
            <p:ph type="body" idx="17" hasCustomPrompt="1"/>
          </p:nvPr>
        </p:nvSpPr>
        <p:spPr>
          <a:xfrm>
            <a:off x="685800" y="2799664"/>
            <a:ext cx="822960" cy="4114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80" spc="-115">
                <a:solidFill>
                  <a:srgbClr val="3F586A"/>
                </a:solidFill>
                <a:latin typeface="Aptos Serif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2880" spc="-115">
                <a:solidFill>
                  <a:srgbClr val="3F586A"/>
                </a:solidFill>
                <a:latin typeface="Aptos Serif"/>
              </a:rPr>
              <a:t>01</a:t>
            </a:r>
            <a:endParaRPr/>
          </a:p>
        </p:txBody>
      </p:sp>
      <p:sp>
        <p:nvSpPr>
          <p:cNvPr id="12" name="CCN Takeaway heading 1"/>
          <p:cNvSpPr>
            <a:spLocks noGrp="1"/>
          </p:cNvSpPr>
          <p:nvPr>
            <p:ph type="body" idx="14" hasCustomPrompt="1"/>
          </p:nvPr>
        </p:nvSpPr>
        <p:spPr>
          <a:xfrm>
            <a:off x="685800" y="3421456"/>
            <a:ext cx="3410712" cy="54864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15000"/>
              </a:lnSpc>
              <a:spcBef>
                <a:spcPts val="0"/>
              </a:spcBef>
              <a:buNone/>
              <a:defRPr sz="1490">
                <a:solidFill>
                  <a:srgbClr val="1F2930"/>
                </a:solidFill>
                <a:latin typeface="Aptos Display"/>
              </a:defRPr>
            </a:lvl1pPr>
          </a:lstStyle>
          <a:p>
            <a:pPr algn="l">
              <a:lnSpc>
                <a:spcPct val="115000"/>
              </a:lnSpc>
            </a:pPr>
            <a:r>
              <a:rPr lang="en-US" sz="1490">
                <a:solidFill>
                  <a:srgbClr val="1F2930"/>
                </a:solidFill>
                <a:latin typeface="Aptos Display"/>
              </a:rPr>
              <a:t>Takeaway heading</a:t>
            </a:r>
            <a:endParaRPr/>
          </a:p>
        </p:txBody>
      </p:sp>
      <p:sp>
        <p:nvSpPr>
          <p:cNvPr id="13" name="CCN Takeaway body 1"/>
          <p:cNvSpPr>
            <a:spLocks noGrp="1"/>
          </p:cNvSpPr>
          <p:nvPr>
            <p:ph type="body" idx="11" hasCustomPrompt="1"/>
          </p:nvPr>
        </p:nvSpPr>
        <p:spPr>
          <a:xfrm>
            <a:off x="685800" y="4043248"/>
            <a:ext cx="3410712" cy="2247824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45000"/>
              </a:lnSpc>
              <a:spcBef>
                <a:spcPts val="0"/>
              </a:spcBef>
              <a:buNone/>
              <a:defRPr sz="1104">
                <a:solidFill>
                  <a:srgbClr val="46545E"/>
                </a:solidFill>
                <a:latin typeface="Aptos"/>
              </a:defRPr>
            </a:lvl1pPr>
          </a:lstStyle>
          <a:p>
            <a:pPr algn="l">
              <a:lnSpc>
                <a:spcPct val="145000"/>
              </a:lnSpc>
            </a:pPr>
            <a:r>
              <a:rPr lang="en-US" sz="1104">
                <a:solidFill>
                  <a:srgbClr val="46545E"/>
                </a:solidFill>
                <a:latin typeface="Aptos"/>
              </a:rPr>
              <a:t>Takeaway body</a:t>
            </a:r>
            <a:endParaRPr/>
          </a:p>
        </p:txBody>
      </p:sp>
      <p:sp>
        <p:nvSpPr>
          <p:cNvPr id="14" name="CCN Takeaway rule 2"/>
          <p:cNvSpPr/>
          <p:nvPr/>
        </p:nvSpPr>
        <p:spPr>
          <a:xfrm>
            <a:off x="4389120" y="2561920"/>
            <a:ext cx="3410712" cy="0"/>
          </a:xfrm>
          <a:prstGeom prst="line">
            <a:avLst/>
          </a:prstGeom>
          <a:noFill/>
          <a:ln w="27940">
            <a:solidFill>
              <a:srgbClr val="3F586A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5" name="CCN Takeaway number 2"/>
          <p:cNvSpPr>
            <a:spLocks noGrp="1"/>
          </p:cNvSpPr>
          <p:nvPr>
            <p:ph type="body" idx="18" hasCustomPrompt="1"/>
          </p:nvPr>
        </p:nvSpPr>
        <p:spPr>
          <a:xfrm>
            <a:off x="4389120" y="2799664"/>
            <a:ext cx="822960" cy="4114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80" spc="-115">
                <a:solidFill>
                  <a:srgbClr val="3F586A"/>
                </a:solidFill>
                <a:latin typeface="Aptos Serif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2880" spc="-115">
                <a:solidFill>
                  <a:srgbClr val="3F586A"/>
                </a:solidFill>
                <a:latin typeface="Aptos Serif"/>
              </a:rPr>
              <a:t>01</a:t>
            </a:r>
            <a:endParaRPr/>
          </a:p>
        </p:txBody>
      </p:sp>
      <p:sp>
        <p:nvSpPr>
          <p:cNvPr id="16" name="CCN Takeaway heading 2"/>
          <p:cNvSpPr>
            <a:spLocks noGrp="1"/>
          </p:cNvSpPr>
          <p:nvPr>
            <p:ph type="body" idx="15" hasCustomPrompt="1"/>
          </p:nvPr>
        </p:nvSpPr>
        <p:spPr>
          <a:xfrm>
            <a:off x="4389120" y="3421456"/>
            <a:ext cx="3410712" cy="54864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15000"/>
              </a:lnSpc>
              <a:spcBef>
                <a:spcPts val="0"/>
              </a:spcBef>
              <a:buNone/>
              <a:defRPr sz="1490">
                <a:solidFill>
                  <a:srgbClr val="1F2930"/>
                </a:solidFill>
                <a:latin typeface="Aptos Display"/>
              </a:defRPr>
            </a:lvl1pPr>
          </a:lstStyle>
          <a:p>
            <a:pPr algn="l">
              <a:lnSpc>
                <a:spcPct val="115000"/>
              </a:lnSpc>
            </a:pPr>
            <a:r>
              <a:rPr lang="en-US" sz="1490">
                <a:solidFill>
                  <a:srgbClr val="1F2930"/>
                </a:solidFill>
                <a:latin typeface="Aptos Display"/>
              </a:rPr>
              <a:t>Takeaway heading</a:t>
            </a:r>
            <a:endParaRPr/>
          </a:p>
        </p:txBody>
      </p:sp>
      <p:sp>
        <p:nvSpPr>
          <p:cNvPr id="17" name="CCN Takeaway body 2"/>
          <p:cNvSpPr>
            <a:spLocks noGrp="1"/>
          </p:cNvSpPr>
          <p:nvPr>
            <p:ph type="body" idx="12" hasCustomPrompt="1"/>
          </p:nvPr>
        </p:nvSpPr>
        <p:spPr>
          <a:xfrm>
            <a:off x="4389120" y="4043248"/>
            <a:ext cx="3410712" cy="2247824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45000"/>
              </a:lnSpc>
              <a:spcBef>
                <a:spcPts val="0"/>
              </a:spcBef>
              <a:buNone/>
              <a:defRPr sz="1104">
                <a:solidFill>
                  <a:srgbClr val="46545E"/>
                </a:solidFill>
                <a:latin typeface="Aptos"/>
              </a:defRPr>
            </a:lvl1pPr>
          </a:lstStyle>
          <a:p>
            <a:pPr algn="l">
              <a:lnSpc>
                <a:spcPct val="145000"/>
              </a:lnSpc>
            </a:pPr>
            <a:r>
              <a:rPr lang="en-US" sz="1104">
                <a:solidFill>
                  <a:srgbClr val="46545E"/>
                </a:solidFill>
                <a:latin typeface="Aptos"/>
              </a:rPr>
              <a:t>Takeaway body</a:t>
            </a:r>
            <a:endParaRPr/>
          </a:p>
        </p:txBody>
      </p:sp>
      <p:sp>
        <p:nvSpPr>
          <p:cNvPr id="18" name="CCN Takeaway rule 3"/>
          <p:cNvSpPr/>
          <p:nvPr/>
        </p:nvSpPr>
        <p:spPr>
          <a:xfrm>
            <a:off x="8092440" y="2561920"/>
            <a:ext cx="3410712" cy="0"/>
          </a:xfrm>
          <a:prstGeom prst="line">
            <a:avLst/>
          </a:prstGeom>
          <a:noFill/>
          <a:ln w="27940">
            <a:solidFill>
              <a:srgbClr val="AB3300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9" name="CCN Takeaway number 3"/>
          <p:cNvSpPr>
            <a:spLocks noGrp="1"/>
          </p:cNvSpPr>
          <p:nvPr>
            <p:ph type="body" idx="19" hasCustomPrompt="1"/>
          </p:nvPr>
        </p:nvSpPr>
        <p:spPr>
          <a:xfrm>
            <a:off x="8092440" y="2799664"/>
            <a:ext cx="822960" cy="4114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80" spc="-115">
                <a:solidFill>
                  <a:srgbClr val="AB3300"/>
                </a:solidFill>
                <a:latin typeface="Aptos Serif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2880" spc="-115">
                <a:solidFill>
                  <a:srgbClr val="AB3300"/>
                </a:solidFill>
                <a:latin typeface="Aptos Serif"/>
              </a:rPr>
              <a:t>01</a:t>
            </a:r>
            <a:endParaRPr/>
          </a:p>
        </p:txBody>
      </p:sp>
      <p:sp>
        <p:nvSpPr>
          <p:cNvPr id="20" name="CCN Takeaway heading 3"/>
          <p:cNvSpPr>
            <a:spLocks noGrp="1"/>
          </p:cNvSpPr>
          <p:nvPr>
            <p:ph type="body" idx="16" hasCustomPrompt="1"/>
          </p:nvPr>
        </p:nvSpPr>
        <p:spPr>
          <a:xfrm>
            <a:off x="8092440" y="3421456"/>
            <a:ext cx="3410712" cy="54864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15000"/>
              </a:lnSpc>
              <a:spcBef>
                <a:spcPts val="0"/>
              </a:spcBef>
              <a:buNone/>
              <a:defRPr sz="1490">
                <a:solidFill>
                  <a:srgbClr val="AB3300"/>
                </a:solidFill>
                <a:latin typeface="Aptos Display"/>
              </a:defRPr>
            </a:lvl1pPr>
          </a:lstStyle>
          <a:p>
            <a:pPr algn="l">
              <a:lnSpc>
                <a:spcPct val="115000"/>
              </a:lnSpc>
            </a:pPr>
            <a:r>
              <a:rPr lang="en-US" sz="1490">
                <a:solidFill>
                  <a:srgbClr val="AB3300"/>
                </a:solidFill>
                <a:latin typeface="Aptos Display"/>
              </a:rPr>
              <a:t>Takeaway heading</a:t>
            </a:r>
            <a:endParaRPr/>
          </a:p>
        </p:txBody>
      </p:sp>
      <p:sp>
        <p:nvSpPr>
          <p:cNvPr id="21" name="CCN Takeaway body 3"/>
          <p:cNvSpPr>
            <a:spLocks noGrp="1"/>
          </p:cNvSpPr>
          <p:nvPr>
            <p:ph type="body" idx="13" hasCustomPrompt="1"/>
          </p:nvPr>
        </p:nvSpPr>
        <p:spPr>
          <a:xfrm>
            <a:off x="8092440" y="4043248"/>
            <a:ext cx="3410712" cy="2247824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45000"/>
              </a:lnSpc>
              <a:spcBef>
                <a:spcPts val="0"/>
              </a:spcBef>
              <a:buNone/>
              <a:defRPr sz="1104">
                <a:solidFill>
                  <a:srgbClr val="46545E"/>
                </a:solidFill>
                <a:latin typeface="Aptos"/>
              </a:defRPr>
            </a:lvl1pPr>
          </a:lstStyle>
          <a:p>
            <a:pPr algn="l">
              <a:lnSpc>
                <a:spcPct val="145000"/>
              </a:lnSpc>
            </a:pPr>
            <a:r>
              <a:rPr lang="en-US" sz="1104">
                <a:solidFill>
                  <a:srgbClr val="46545E"/>
                </a:solidFill>
                <a:latin typeface="Aptos"/>
              </a:rPr>
              <a:t>Takeaway body</a:t>
            </a:r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userDrawn="1">
  <p:cSld name="CCN 24 Takeaways - 4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CN Takeaways field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DCE5EA"/>
          </a:solidFill>
          <a:ln w="1270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CCN Takeaways band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3F586A"/>
          </a:solidFill>
          <a:ln w="1270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" name="CCN Eyebrow"/>
          <p:cNvSpPr>
            <a:spLocks noGrp="1"/>
          </p:cNvSpPr>
          <p:nvPr>
            <p:ph type="body" idx="10" hasCustomPrompt="1"/>
          </p:nvPr>
        </p:nvSpPr>
        <p:spPr>
          <a:xfrm>
            <a:off x="685800" y="576072"/>
            <a:ext cx="6858000" cy="16459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790" spc="111">
                <a:solidFill>
                  <a:srgbClr val="5E6C75"/>
                </a:solidFill>
                <a:latin typeface="Aptos Display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790" spc="111">
                <a:solidFill>
                  <a:srgbClr val="5E6C75"/>
                </a:solidFill>
                <a:latin typeface="Aptos Display"/>
              </a:rPr>
              <a:t>Eyebrow</a:t>
            </a:r>
            <a:endParaRPr/>
          </a:p>
        </p:txBody>
      </p:sp>
      <p:sp>
        <p:nvSpPr>
          <p:cNvPr id="8" name="CCN Takeaways title"/>
          <p:cNvSpPr>
            <a:spLocks noGrp="1"/>
          </p:cNvSpPr>
          <p:nvPr>
            <p:ph type="body" idx="21" hasCustomPrompt="1"/>
          </p:nvPr>
        </p:nvSpPr>
        <p:spPr>
          <a:xfrm>
            <a:off x="685800" y="1170432"/>
            <a:ext cx="8686800" cy="729691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2000"/>
              </a:lnSpc>
              <a:spcBef>
                <a:spcPts val="0"/>
              </a:spcBef>
              <a:buNone/>
              <a:defRPr sz="4080" spc="-82">
                <a:solidFill>
                  <a:srgbClr val="1F2930"/>
                </a:solidFill>
                <a:latin typeface="Aptos Serif"/>
              </a:defRPr>
            </a:lvl1pPr>
          </a:lstStyle>
          <a:p>
            <a:pPr algn="l">
              <a:lnSpc>
                <a:spcPct val="102000"/>
              </a:lnSpc>
            </a:pPr>
            <a:r>
              <a:rPr lang="en-US" sz="4080" spc="-82">
                <a:solidFill>
                  <a:srgbClr val="1F2930"/>
                </a:solidFill>
                <a:latin typeface="Aptos Serif"/>
              </a:rPr>
              <a:t>Takeaways title</a:t>
            </a:r>
            <a:endParaRPr/>
          </a:p>
        </p:txBody>
      </p:sp>
      <p:sp>
        <p:nvSpPr>
          <p:cNvPr id="9" name="CCN Takeaways standfirst"/>
          <p:cNvSpPr>
            <a:spLocks noGrp="1"/>
          </p:cNvSpPr>
          <p:nvPr>
            <p:ph type="body" idx="20" hasCustomPrompt="1"/>
          </p:nvPr>
        </p:nvSpPr>
        <p:spPr>
          <a:xfrm>
            <a:off x="685800" y="1954987"/>
            <a:ext cx="7680960" cy="222885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35000"/>
              </a:lnSpc>
              <a:spcBef>
                <a:spcPts val="0"/>
              </a:spcBef>
              <a:buNone/>
              <a:defRPr sz="1300">
                <a:solidFill>
                  <a:srgbClr val="46545E"/>
                </a:solidFill>
                <a:latin typeface="Aptos"/>
              </a:defRPr>
            </a:lvl1pPr>
          </a:lstStyle>
          <a:p>
            <a:pPr algn="l">
              <a:lnSpc>
                <a:spcPct val="135000"/>
              </a:lnSpc>
            </a:pPr>
            <a:r>
              <a:rPr lang="en-US" sz="1300">
                <a:solidFill>
                  <a:srgbClr val="46545E"/>
                </a:solidFill>
                <a:latin typeface="Aptos"/>
              </a:rPr>
              <a:t>Takeaways standfirst</a:t>
            </a:r>
            <a:endParaRPr/>
          </a:p>
        </p:txBody>
      </p:sp>
      <p:sp>
        <p:nvSpPr>
          <p:cNvPr id="10" name="CCN Takeaway rule 1"/>
          <p:cNvSpPr/>
          <p:nvPr/>
        </p:nvSpPr>
        <p:spPr>
          <a:xfrm>
            <a:off x="685800" y="2561920"/>
            <a:ext cx="2484882" cy="0"/>
          </a:xfrm>
          <a:prstGeom prst="line">
            <a:avLst/>
          </a:prstGeom>
          <a:noFill/>
          <a:ln w="27940">
            <a:solidFill>
              <a:srgbClr val="3F586A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" name="CCN Takeaway number 1"/>
          <p:cNvSpPr>
            <a:spLocks noGrp="1"/>
          </p:cNvSpPr>
          <p:nvPr>
            <p:ph type="body" idx="17" hasCustomPrompt="1"/>
          </p:nvPr>
        </p:nvSpPr>
        <p:spPr>
          <a:xfrm>
            <a:off x="685800" y="2799664"/>
            <a:ext cx="822960" cy="4114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80" spc="-115">
                <a:solidFill>
                  <a:srgbClr val="3F586A"/>
                </a:solidFill>
                <a:latin typeface="Aptos Serif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2880" spc="-115">
                <a:solidFill>
                  <a:srgbClr val="3F586A"/>
                </a:solidFill>
                <a:latin typeface="Aptos Serif"/>
              </a:rPr>
              <a:t>01</a:t>
            </a:r>
            <a:endParaRPr/>
          </a:p>
        </p:txBody>
      </p:sp>
      <p:sp>
        <p:nvSpPr>
          <p:cNvPr id="12" name="CCN Takeaway heading 1"/>
          <p:cNvSpPr>
            <a:spLocks noGrp="1"/>
          </p:cNvSpPr>
          <p:nvPr>
            <p:ph type="body" idx="14" hasCustomPrompt="1"/>
          </p:nvPr>
        </p:nvSpPr>
        <p:spPr>
          <a:xfrm>
            <a:off x="685800" y="3421456"/>
            <a:ext cx="2484882" cy="54864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15000"/>
              </a:lnSpc>
              <a:spcBef>
                <a:spcPts val="0"/>
              </a:spcBef>
              <a:buNone/>
              <a:defRPr sz="1490">
                <a:solidFill>
                  <a:srgbClr val="1F2930"/>
                </a:solidFill>
                <a:latin typeface="Aptos Display"/>
              </a:defRPr>
            </a:lvl1pPr>
          </a:lstStyle>
          <a:p>
            <a:pPr algn="l">
              <a:lnSpc>
                <a:spcPct val="115000"/>
              </a:lnSpc>
            </a:pPr>
            <a:r>
              <a:rPr lang="en-US" sz="1490">
                <a:solidFill>
                  <a:srgbClr val="1F2930"/>
                </a:solidFill>
                <a:latin typeface="Aptos Display"/>
              </a:rPr>
              <a:t>Takeaway heading</a:t>
            </a:r>
            <a:endParaRPr/>
          </a:p>
        </p:txBody>
      </p:sp>
      <p:sp>
        <p:nvSpPr>
          <p:cNvPr id="13" name="CCN Takeaway body 1"/>
          <p:cNvSpPr>
            <a:spLocks noGrp="1"/>
          </p:cNvSpPr>
          <p:nvPr>
            <p:ph type="body" idx="11" hasCustomPrompt="1"/>
          </p:nvPr>
        </p:nvSpPr>
        <p:spPr>
          <a:xfrm>
            <a:off x="685800" y="4043248"/>
            <a:ext cx="2484882" cy="2247824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45000"/>
              </a:lnSpc>
              <a:spcBef>
                <a:spcPts val="0"/>
              </a:spcBef>
              <a:buNone/>
              <a:defRPr sz="1104">
                <a:solidFill>
                  <a:srgbClr val="46545E"/>
                </a:solidFill>
                <a:latin typeface="Aptos"/>
              </a:defRPr>
            </a:lvl1pPr>
          </a:lstStyle>
          <a:p>
            <a:pPr algn="l">
              <a:lnSpc>
                <a:spcPct val="145000"/>
              </a:lnSpc>
            </a:pPr>
            <a:r>
              <a:rPr lang="en-US" sz="1104">
                <a:solidFill>
                  <a:srgbClr val="46545E"/>
                </a:solidFill>
                <a:latin typeface="Aptos"/>
              </a:rPr>
              <a:t>Takeaway body</a:t>
            </a:r>
            <a:endParaRPr/>
          </a:p>
        </p:txBody>
      </p:sp>
      <p:sp>
        <p:nvSpPr>
          <p:cNvPr id="14" name="CCN Takeaway rule 2"/>
          <p:cNvSpPr/>
          <p:nvPr/>
        </p:nvSpPr>
        <p:spPr>
          <a:xfrm>
            <a:off x="3463290" y="2561920"/>
            <a:ext cx="2484882" cy="0"/>
          </a:xfrm>
          <a:prstGeom prst="line">
            <a:avLst/>
          </a:prstGeom>
          <a:noFill/>
          <a:ln w="27940">
            <a:solidFill>
              <a:srgbClr val="3F586A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5" name="CCN Takeaway number 2"/>
          <p:cNvSpPr>
            <a:spLocks noGrp="1"/>
          </p:cNvSpPr>
          <p:nvPr>
            <p:ph type="body" idx="18" hasCustomPrompt="1"/>
          </p:nvPr>
        </p:nvSpPr>
        <p:spPr>
          <a:xfrm>
            <a:off x="3463290" y="2799664"/>
            <a:ext cx="822960" cy="4114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80" spc="-115">
                <a:solidFill>
                  <a:srgbClr val="3F586A"/>
                </a:solidFill>
                <a:latin typeface="Aptos Serif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2880" spc="-115">
                <a:solidFill>
                  <a:srgbClr val="3F586A"/>
                </a:solidFill>
                <a:latin typeface="Aptos Serif"/>
              </a:rPr>
              <a:t>01</a:t>
            </a:r>
            <a:endParaRPr/>
          </a:p>
        </p:txBody>
      </p:sp>
      <p:sp>
        <p:nvSpPr>
          <p:cNvPr id="16" name="CCN Takeaway heading 2"/>
          <p:cNvSpPr>
            <a:spLocks noGrp="1"/>
          </p:cNvSpPr>
          <p:nvPr>
            <p:ph type="body" idx="15" hasCustomPrompt="1"/>
          </p:nvPr>
        </p:nvSpPr>
        <p:spPr>
          <a:xfrm>
            <a:off x="3463290" y="3421456"/>
            <a:ext cx="2484882" cy="54864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15000"/>
              </a:lnSpc>
              <a:spcBef>
                <a:spcPts val="0"/>
              </a:spcBef>
              <a:buNone/>
              <a:defRPr sz="1490">
                <a:solidFill>
                  <a:srgbClr val="1F2930"/>
                </a:solidFill>
                <a:latin typeface="Aptos Display"/>
              </a:defRPr>
            </a:lvl1pPr>
          </a:lstStyle>
          <a:p>
            <a:pPr algn="l">
              <a:lnSpc>
                <a:spcPct val="115000"/>
              </a:lnSpc>
            </a:pPr>
            <a:r>
              <a:rPr lang="en-US" sz="1490">
                <a:solidFill>
                  <a:srgbClr val="1F2930"/>
                </a:solidFill>
                <a:latin typeface="Aptos Display"/>
              </a:rPr>
              <a:t>Takeaway heading</a:t>
            </a:r>
            <a:endParaRPr/>
          </a:p>
        </p:txBody>
      </p:sp>
      <p:sp>
        <p:nvSpPr>
          <p:cNvPr id="17" name="CCN Takeaway body 2"/>
          <p:cNvSpPr>
            <a:spLocks noGrp="1"/>
          </p:cNvSpPr>
          <p:nvPr>
            <p:ph type="body" idx="12" hasCustomPrompt="1"/>
          </p:nvPr>
        </p:nvSpPr>
        <p:spPr>
          <a:xfrm>
            <a:off x="3463290" y="4043248"/>
            <a:ext cx="2484882" cy="2247824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45000"/>
              </a:lnSpc>
              <a:spcBef>
                <a:spcPts val="0"/>
              </a:spcBef>
              <a:buNone/>
              <a:defRPr sz="1104">
                <a:solidFill>
                  <a:srgbClr val="46545E"/>
                </a:solidFill>
                <a:latin typeface="Aptos"/>
              </a:defRPr>
            </a:lvl1pPr>
          </a:lstStyle>
          <a:p>
            <a:pPr algn="l">
              <a:lnSpc>
                <a:spcPct val="145000"/>
              </a:lnSpc>
            </a:pPr>
            <a:r>
              <a:rPr lang="en-US" sz="1104">
                <a:solidFill>
                  <a:srgbClr val="46545E"/>
                </a:solidFill>
                <a:latin typeface="Aptos"/>
              </a:rPr>
              <a:t>Takeaway body</a:t>
            </a:r>
            <a:endParaRPr/>
          </a:p>
        </p:txBody>
      </p:sp>
      <p:sp>
        <p:nvSpPr>
          <p:cNvPr id="18" name="CCN Takeaway rule 3"/>
          <p:cNvSpPr/>
          <p:nvPr/>
        </p:nvSpPr>
        <p:spPr>
          <a:xfrm>
            <a:off x="6240780" y="2561920"/>
            <a:ext cx="2484882" cy="0"/>
          </a:xfrm>
          <a:prstGeom prst="line">
            <a:avLst/>
          </a:prstGeom>
          <a:noFill/>
          <a:ln w="27940">
            <a:solidFill>
              <a:srgbClr val="3F586A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9" name="CCN Takeaway number 3"/>
          <p:cNvSpPr>
            <a:spLocks noGrp="1"/>
          </p:cNvSpPr>
          <p:nvPr>
            <p:ph type="body" idx="19" hasCustomPrompt="1"/>
          </p:nvPr>
        </p:nvSpPr>
        <p:spPr>
          <a:xfrm>
            <a:off x="6240780" y="2799664"/>
            <a:ext cx="822960" cy="4114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80" spc="-115">
                <a:solidFill>
                  <a:srgbClr val="3F586A"/>
                </a:solidFill>
                <a:latin typeface="Aptos Serif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2880" spc="-115">
                <a:solidFill>
                  <a:srgbClr val="3F586A"/>
                </a:solidFill>
                <a:latin typeface="Aptos Serif"/>
              </a:rPr>
              <a:t>01</a:t>
            </a:r>
            <a:endParaRPr/>
          </a:p>
        </p:txBody>
      </p:sp>
      <p:sp>
        <p:nvSpPr>
          <p:cNvPr id="20" name="CCN Takeaway heading 3"/>
          <p:cNvSpPr>
            <a:spLocks noGrp="1"/>
          </p:cNvSpPr>
          <p:nvPr>
            <p:ph type="body" idx="16" hasCustomPrompt="1"/>
          </p:nvPr>
        </p:nvSpPr>
        <p:spPr>
          <a:xfrm>
            <a:off x="6240780" y="3421456"/>
            <a:ext cx="2484882" cy="54864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15000"/>
              </a:lnSpc>
              <a:spcBef>
                <a:spcPts val="0"/>
              </a:spcBef>
              <a:buNone/>
              <a:defRPr sz="1490">
                <a:solidFill>
                  <a:srgbClr val="1F2930"/>
                </a:solidFill>
                <a:latin typeface="Aptos Display"/>
              </a:defRPr>
            </a:lvl1pPr>
          </a:lstStyle>
          <a:p>
            <a:pPr algn="l">
              <a:lnSpc>
                <a:spcPct val="115000"/>
              </a:lnSpc>
            </a:pPr>
            <a:r>
              <a:rPr lang="en-US" sz="1490">
                <a:solidFill>
                  <a:srgbClr val="1F2930"/>
                </a:solidFill>
                <a:latin typeface="Aptos Display"/>
              </a:rPr>
              <a:t>Takeaway heading</a:t>
            </a:r>
            <a:endParaRPr/>
          </a:p>
        </p:txBody>
      </p:sp>
      <p:sp>
        <p:nvSpPr>
          <p:cNvPr id="21" name="CCN Takeaway body 3"/>
          <p:cNvSpPr>
            <a:spLocks noGrp="1"/>
          </p:cNvSpPr>
          <p:nvPr>
            <p:ph type="body" idx="13" hasCustomPrompt="1"/>
          </p:nvPr>
        </p:nvSpPr>
        <p:spPr>
          <a:xfrm>
            <a:off x="6240780" y="4043248"/>
            <a:ext cx="2484882" cy="2247824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45000"/>
              </a:lnSpc>
              <a:spcBef>
                <a:spcPts val="0"/>
              </a:spcBef>
              <a:buNone/>
              <a:defRPr sz="1104">
                <a:solidFill>
                  <a:srgbClr val="46545E"/>
                </a:solidFill>
                <a:latin typeface="Aptos"/>
              </a:defRPr>
            </a:lvl1pPr>
          </a:lstStyle>
          <a:p>
            <a:pPr algn="l">
              <a:lnSpc>
                <a:spcPct val="145000"/>
              </a:lnSpc>
            </a:pPr>
            <a:r>
              <a:rPr lang="en-US" sz="1104">
                <a:solidFill>
                  <a:srgbClr val="46545E"/>
                </a:solidFill>
                <a:latin typeface="Aptos"/>
              </a:rPr>
              <a:t>Takeaway body</a:t>
            </a:r>
            <a:endParaRPr/>
          </a:p>
        </p:txBody>
      </p:sp>
      <p:sp>
        <p:nvSpPr>
          <p:cNvPr id="22" name="CCN Takeaway rule 4"/>
          <p:cNvSpPr/>
          <p:nvPr/>
        </p:nvSpPr>
        <p:spPr>
          <a:xfrm>
            <a:off x="9018270" y="2561920"/>
            <a:ext cx="2484882" cy="0"/>
          </a:xfrm>
          <a:prstGeom prst="line">
            <a:avLst/>
          </a:prstGeom>
          <a:noFill/>
          <a:ln w="27940">
            <a:solidFill>
              <a:srgbClr val="AB3300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3" name="CCN Takeaway number 4"/>
          <p:cNvSpPr>
            <a:spLocks noGrp="1"/>
          </p:cNvSpPr>
          <p:nvPr>
            <p:ph type="body" idx="22" hasCustomPrompt="1"/>
          </p:nvPr>
        </p:nvSpPr>
        <p:spPr>
          <a:xfrm>
            <a:off x="9018270" y="2799664"/>
            <a:ext cx="822960" cy="41148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80" spc="-115">
                <a:solidFill>
                  <a:srgbClr val="AB3300"/>
                </a:solidFill>
                <a:latin typeface="Aptos Serif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2880" spc="-115">
                <a:solidFill>
                  <a:srgbClr val="AB3300"/>
                </a:solidFill>
                <a:latin typeface="Aptos Serif"/>
              </a:rPr>
              <a:t>01</a:t>
            </a:r>
            <a:endParaRPr/>
          </a:p>
        </p:txBody>
      </p:sp>
      <p:sp>
        <p:nvSpPr>
          <p:cNvPr id="24" name="CCN Takeaway heading 4"/>
          <p:cNvSpPr>
            <a:spLocks noGrp="1"/>
          </p:cNvSpPr>
          <p:nvPr>
            <p:ph type="body" idx="23" hasCustomPrompt="1"/>
          </p:nvPr>
        </p:nvSpPr>
        <p:spPr>
          <a:xfrm>
            <a:off x="9018270" y="3421456"/>
            <a:ext cx="2484882" cy="54864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15000"/>
              </a:lnSpc>
              <a:spcBef>
                <a:spcPts val="0"/>
              </a:spcBef>
              <a:buNone/>
              <a:defRPr sz="1490">
                <a:solidFill>
                  <a:srgbClr val="AB3300"/>
                </a:solidFill>
                <a:latin typeface="Aptos Display"/>
              </a:defRPr>
            </a:lvl1pPr>
          </a:lstStyle>
          <a:p>
            <a:pPr algn="l">
              <a:lnSpc>
                <a:spcPct val="115000"/>
              </a:lnSpc>
            </a:pPr>
            <a:r>
              <a:rPr lang="en-US" sz="1490">
                <a:solidFill>
                  <a:srgbClr val="AB3300"/>
                </a:solidFill>
                <a:latin typeface="Aptos Display"/>
              </a:rPr>
              <a:t>Takeaway heading</a:t>
            </a:r>
            <a:endParaRPr/>
          </a:p>
        </p:txBody>
      </p:sp>
      <p:sp>
        <p:nvSpPr>
          <p:cNvPr id="25" name="CCN Takeaway body 4"/>
          <p:cNvSpPr>
            <a:spLocks noGrp="1"/>
          </p:cNvSpPr>
          <p:nvPr>
            <p:ph type="body" idx="24" hasCustomPrompt="1"/>
          </p:nvPr>
        </p:nvSpPr>
        <p:spPr>
          <a:xfrm>
            <a:off x="9018270" y="4043248"/>
            <a:ext cx="2484882" cy="2247824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45000"/>
              </a:lnSpc>
              <a:spcBef>
                <a:spcPts val="0"/>
              </a:spcBef>
              <a:buNone/>
              <a:defRPr sz="1104">
                <a:solidFill>
                  <a:srgbClr val="46545E"/>
                </a:solidFill>
                <a:latin typeface="Aptos"/>
              </a:defRPr>
            </a:lvl1pPr>
          </a:lstStyle>
          <a:p>
            <a:pPr algn="l">
              <a:lnSpc>
                <a:spcPct val="145000"/>
              </a:lnSpc>
            </a:pPr>
            <a:r>
              <a:rPr lang="en-US" sz="1104">
                <a:solidFill>
                  <a:srgbClr val="46545E"/>
                </a:solidFill>
                <a:latin typeface="Aptos"/>
              </a:rPr>
              <a:t>Takeaway body</a:t>
            </a:r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userDrawn="1">
  <p:cSld name="CCN 25 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CN Closing background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6ECEF"/>
          </a:solidFill>
          <a:ln w="1270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CCN Eyebrow"/>
          <p:cNvSpPr>
            <a:spLocks noGrp="1"/>
          </p:cNvSpPr>
          <p:nvPr>
            <p:ph type="body" idx="11" hasCustomPrompt="1"/>
          </p:nvPr>
        </p:nvSpPr>
        <p:spPr>
          <a:xfrm>
            <a:off x="685800" y="576072"/>
            <a:ext cx="6858000" cy="16459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790" spc="111">
                <a:solidFill>
                  <a:srgbClr val="5E6C75"/>
                </a:solidFill>
                <a:latin typeface="Aptos Display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790" spc="111">
                <a:solidFill>
                  <a:srgbClr val="5E6C75"/>
                </a:solidFill>
                <a:latin typeface="Aptos Display"/>
              </a:rPr>
              <a:t>Eyebrow</a:t>
            </a:r>
            <a:endParaRPr/>
          </a:p>
        </p:txBody>
      </p:sp>
      <p:sp>
        <p:nvSpPr>
          <p:cNvPr id="7" name="CCN Closing title"/>
          <p:cNvSpPr>
            <a:spLocks noGrp="1"/>
          </p:cNvSpPr>
          <p:nvPr>
            <p:ph type="title" hasCustomPrompt="1"/>
          </p:nvPr>
        </p:nvSpPr>
        <p:spPr>
          <a:xfrm>
            <a:off x="685800" y="1828800"/>
            <a:ext cx="5669280" cy="96012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96000"/>
              </a:lnSpc>
              <a:spcBef>
                <a:spcPts val="0"/>
              </a:spcBef>
              <a:buNone/>
              <a:defRPr sz="6720" spc="-168">
                <a:solidFill>
                  <a:srgbClr val="1F2930"/>
                </a:solidFill>
                <a:latin typeface="Aptos Serif"/>
              </a:defRPr>
            </a:lvl1pPr>
          </a:lstStyle>
          <a:p>
            <a:pPr algn="l">
              <a:lnSpc>
                <a:spcPct val="96000"/>
              </a:lnSpc>
            </a:pPr>
            <a:r>
              <a:rPr lang="en-US" sz="6720" spc="-168">
                <a:solidFill>
                  <a:srgbClr val="1F2930"/>
                </a:solidFill>
                <a:latin typeface="Aptos Serif"/>
              </a:rPr>
              <a:t>Closing title</a:t>
            </a:r>
            <a:endParaRPr/>
          </a:p>
        </p:txBody>
      </p:sp>
      <p:sp>
        <p:nvSpPr>
          <p:cNvPr id="8" name="CCN Closing detail"/>
          <p:cNvSpPr>
            <a:spLocks noGrp="1"/>
          </p:cNvSpPr>
          <p:nvPr>
            <p:ph type="body" idx="10" hasCustomPrompt="1"/>
          </p:nvPr>
        </p:nvSpPr>
        <p:spPr>
          <a:xfrm>
            <a:off x="685800" y="3017520"/>
            <a:ext cx="5486400" cy="327355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00">
                <a:solidFill>
                  <a:srgbClr val="46545E"/>
                </a:solidFill>
                <a:latin typeface="Apto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1200">
                <a:solidFill>
                  <a:srgbClr val="46545E"/>
                </a:solidFill>
                <a:latin typeface="Aptos"/>
              </a:rPr>
              <a:t>Closing detail</a:t>
            </a:r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 userDrawn="1">
  <p:cSld name="CCN 26 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CN Slide background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EF2F4"/>
          </a:solidFill>
          <a:ln w="1270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" name="CCN Sign-off background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344B5C"/>
          </a:solidFill>
          <a:ln w="1270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CCN Sign-off title"/>
          <p:cNvSpPr>
            <a:spLocks noGrp="1"/>
          </p:cNvSpPr>
          <p:nvPr>
            <p:ph type="body" idx="19" hasCustomPrompt="1"/>
          </p:nvPr>
        </p:nvSpPr>
        <p:spPr>
          <a:xfrm>
            <a:off x="1523848" y="2706624"/>
            <a:ext cx="9144000" cy="965606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ctr">
              <a:lnSpc>
                <a:spcPct val="96000"/>
              </a:lnSpc>
              <a:spcBef>
                <a:spcPts val="0"/>
              </a:spcBef>
              <a:buNone/>
              <a:defRPr sz="6720" spc="-168">
                <a:solidFill>
                  <a:srgbClr val="FCFCFC"/>
                </a:solidFill>
                <a:latin typeface="Aptos Serif"/>
              </a:defRPr>
            </a:lvl1pPr>
          </a:lstStyle>
          <a:p>
            <a:pPr algn="ctr">
              <a:lnSpc>
                <a:spcPct val="96000"/>
              </a:lnSpc>
            </a:pPr>
            <a:r>
              <a:rPr lang="en-US" sz="6720" spc="-168">
                <a:solidFill>
                  <a:srgbClr val="FCFCFC"/>
                </a:solidFill>
                <a:latin typeface="Aptos Serif"/>
              </a:rPr>
              <a:t>Sign-off title</a:t>
            </a:r>
            <a:endParaRPr/>
          </a:p>
        </p:txBody>
      </p:sp>
      <p:sp>
        <p:nvSpPr>
          <p:cNvPr id="5" name="CCN Sign-off rule"/>
          <p:cNvSpPr/>
          <p:nvPr/>
        </p:nvSpPr>
        <p:spPr>
          <a:xfrm>
            <a:off x="5693512" y="3781958"/>
            <a:ext cx="804672" cy="0"/>
          </a:xfrm>
          <a:prstGeom prst="line">
            <a:avLst/>
          </a:prstGeom>
          <a:noFill/>
          <a:ln w="27940">
            <a:solidFill>
              <a:srgbClr val="AB3300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" name="CCN Sign-off contact 1"/>
          <p:cNvSpPr>
            <a:spLocks noGrp="1"/>
          </p:cNvSpPr>
          <p:nvPr>
            <p:ph type="body" idx="10" hasCustomPrompt="1"/>
          </p:nvPr>
        </p:nvSpPr>
        <p:spPr>
          <a:xfrm>
            <a:off x="1706728" y="4037990"/>
            <a:ext cx="2926080" cy="219456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1104">
                <a:solidFill>
                  <a:srgbClr val="FCFCFC"/>
                </a:solidFill>
                <a:latin typeface="Aptos Display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US" sz="1104">
                <a:solidFill>
                  <a:srgbClr val="FCFCFC"/>
                </a:solidFill>
                <a:latin typeface="Aptos Display"/>
              </a:rPr>
              <a:t>Sign-off contact</a:t>
            </a:r>
            <a:endParaRPr/>
          </a:p>
        </p:txBody>
      </p:sp>
      <p:sp>
        <p:nvSpPr>
          <p:cNvPr id="7" name="CCN Sign-off contact detail 1"/>
          <p:cNvSpPr>
            <a:spLocks noGrp="1"/>
          </p:cNvSpPr>
          <p:nvPr>
            <p:ph type="body" idx="13" hasCustomPrompt="1"/>
          </p:nvPr>
        </p:nvSpPr>
        <p:spPr>
          <a:xfrm>
            <a:off x="1706728" y="4294022"/>
            <a:ext cx="2926080" cy="199705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1000">
                <a:solidFill>
                  <a:srgbClr val="DCE5EA"/>
                </a:solidFill>
                <a:latin typeface="Apto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US" sz="1000">
                <a:solidFill>
                  <a:srgbClr val="DCE5EA"/>
                </a:solidFill>
                <a:latin typeface="Aptos"/>
              </a:rPr>
              <a:t>Sign-off contact detail</a:t>
            </a:r>
            <a:endParaRPr/>
          </a:p>
        </p:txBody>
      </p:sp>
      <p:sp>
        <p:nvSpPr>
          <p:cNvPr id="8" name="CCN Sign-off contact 2"/>
          <p:cNvSpPr>
            <a:spLocks noGrp="1"/>
          </p:cNvSpPr>
          <p:nvPr>
            <p:ph type="body" idx="11" hasCustomPrompt="1"/>
          </p:nvPr>
        </p:nvSpPr>
        <p:spPr>
          <a:xfrm>
            <a:off x="4632808" y="4037990"/>
            <a:ext cx="2926080" cy="219456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1104">
                <a:solidFill>
                  <a:srgbClr val="FCFCFC"/>
                </a:solidFill>
                <a:latin typeface="Aptos Display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US" sz="1104">
                <a:solidFill>
                  <a:srgbClr val="FCFCFC"/>
                </a:solidFill>
                <a:latin typeface="Aptos Display"/>
              </a:rPr>
              <a:t>Sign-off contact</a:t>
            </a:r>
            <a:endParaRPr/>
          </a:p>
        </p:txBody>
      </p:sp>
      <p:sp>
        <p:nvSpPr>
          <p:cNvPr id="9" name="CCN Sign-off contact detail 2"/>
          <p:cNvSpPr>
            <a:spLocks noGrp="1"/>
          </p:cNvSpPr>
          <p:nvPr>
            <p:ph type="body" idx="14" hasCustomPrompt="1"/>
          </p:nvPr>
        </p:nvSpPr>
        <p:spPr>
          <a:xfrm>
            <a:off x="4632808" y="4294022"/>
            <a:ext cx="2926080" cy="199705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1000">
                <a:solidFill>
                  <a:srgbClr val="DCE5EA"/>
                </a:solidFill>
                <a:latin typeface="Apto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US" sz="1000">
                <a:solidFill>
                  <a:srgbClr val="DCE5EA"/>
                </a:solidFill>
                <a:latin typeface="Aptos"/>
              </a:rPr>
              <a:t>Sign-off contact detail</a:t>
            </a:r>
            <a:endParaRPr/>
          </a:p>
        </p:txBody>
      </p:sp>
      <p:sp>
        <p:nvSpPr>
          <p:cNvPr id="10" name="CCN Sign-off contact 3"/>
          <p:cNvSpPr>
            <a:spLocks noGrp="1"/>
          </p:cNvSpPr>
          <p:nvPr>
            <p:ph type="body" idx="12" hasCustomPrompt="1"/>
          </p:nvPr>
        </p:nvSpPr>
        <p:spPr>
          <a:xfrm>
            <a:off x="7558888" y="4037990"/>
            <a:ext cx="2926080" cy="219456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1104">
                <a:solidFill>
                  <a:srgbClr val="FCFCFC"/>
                </a:solidFill>
                <a:latin typeface="Aptos Display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US" sz="1104">
                <a:solidFill>
                  <a:srgbClr val="FCFCFC"/>
                </a:solidFill>
                <a:latin typeface="Aptos Display"/>
              </a:rPr>
              <a:t>Sign-off contact</a:t>
            </a:r>
            <a:endParaRPr/>
          </a:p>
        </p:txBody>
      </p:sp>
      <p:sp>
        <p:nvSpPr>
          <p:cNvPr id="11" name="CCN Sign-off contact detail 3"/>
          <p:cNvSpPr>
            <a:spLocks noGrp="1"/>
          </p:cNvSpPr>
          <p:nvPr>
            <p:ph type="body" idx="15" hasCustomPrompt="1"/>
          </p:nvPr>
        </p:nvSpPr>
        <p:spPr>
          <a:xfrm>
            <a:off x="7558888" y="4294022"/>
            <a:ext cx="2926080" cy="1997050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>
            <a:norm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1000">
                <a:solidFill>
                  <a:srgbClr val="DCE5EA"/>
                </a:solidFill>
                <a:latin typeface="Apto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US" sz="1000">
                <a:solidFill>
                  <a:srgbClr val="DCE5EA"/>
                </a:solidFill>
                <a:latin typeface="Aptos"/>
              </a:rPr>
              <a:t>Sign-off contact detail</a:t>
            </a:r>
            <a:endParaRPr/>
          </a:p>
        </p:txBody>
      </p:sp>
      <p:sp>
        <p:nvSpPr>
          <p:cNvPr id="12" name="CCN Sign-off eyebrow"/>
          <p:cNvSpPr>
            <a:spLocks noGrp="1"/>
          </p:cNvSpPr>
          <p:nvPr>
            <p:ph type="body" idx="16" hasCustomPrompt="1"/>
          </p:nvPr>
        </p:nvSpPr>
        <p:spPr>
          <a:xfrm>
            <a:off x="685800" y="576072"/>
            <a:ext cx="6858000" cy="164592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790" spc="111">
                <a:solidFill>
                  <a:srgbClr val="DCE5EA"/>
                </a:solidFill>
                <a:latin typeface="Aptos Display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790" spc="111">
                <a:solidFill>
                  <a:srgbClr val="DCE5EA"/>
                </a:solidFill>
                <a:latin typeface="Aptos Display"/>
              </a:rPr>
              <a:t>Sign-off eyebrow</a:t>
            </a:r>
            <a:endParaRPr/>
          </a:p>
        </p:txBody>
      </p:sp>
      <p:sp>
        <p:nvSpPr>
          <p:cNvPr id="13" name="CCN Sign-off page"/>
          <p:cNvSpPr>
            <a:spLocks noGrp="1"/>
          </p:cNvSpPr>
          <p:nvPr>
            <p:ph type="body" idx="18" hasCustomPrompt="1"/>
          </p:nvPr>
        </p:nvSpPr>
        <p:spPr>
          <a:xfrm>
            <a:off x="685800" y="6510528"/>
            <a:ext cx="320040" cy="146304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690">
                <a:solidFill>
                  <a:srgbClr val="DCE5EA"/>
                </a:solidFill>
                <a:latin typeface="Aptos"/>
              </a:defRPr>
            </a:lvl1pPr>
          </a:lstStyle>
          <a:p>
            <a:pPr algn="l"/>
            <a:r>
              <a:rPr lang="en-US" sz="690">
                <a:solidFill>
                  <a:srgbClr val="DCE5EA"/>
                </a:solidFill>
                <a:latin typeface="Aptos"/>
              </a:rPr>
              <a:t>Sign-off page</a:t>
            </a:r>
            <a:endParaRPr/>
          </a:p>
        </p:txBody>
      </p:sp>
      <p:sp>
        <p:nvSpPr>
          <p:cNvPr id="14" name="CCN Sign-off footer"/>
          <p:cNvSpPr>
            <a:spLocks noGrp="1"/>
          </p:cNvSpPr>
          <p:nvPr>
            <p:ph type="body" idx="17" hasCustomPrompt="1"/>
          </p:nvPr>
        </p:nvSpPr>
        <p:spPr>
          <a:xfrm>
            <a:off x="8503920" y="6510528"/>
            <a:ext cx="2971800" cy="146304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690">
                <a:solidFill>
                  <a:srgbClr val="DCE5EA"/>
                </a:solidFill>
                <a:latin typeface="Aptos"/>
              </a:defRPr>
            </a:lvl1pPr>
          </a:lstStyle>
          <a:p>
            <a:pPr algn="r"/>
            <a:r>
              <a:rPr lang="en-US" sz="690">
                <a:solidFill>
                  <a:srgbClr val="DCE5EA"/>
                </a:solidFill>
                <a:latin typeface="Aptos"/>
              </a:rPr>
              <a:t>Sign-off footer</a:t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 name="CCN Design System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CN Slide background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EF2F4"/>
          </a:solidFill>
          <a:ln w="1270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" name="CCN Page"/>
          <p:cNvSpPr>
            <a:spLocks noGrp="1"/>
          </p:cNvSpPr>
          <p:nvPr>
            <p:ph type="sldNum" idx="4"/>
          </p:nvPr>
        </p:nvSpPr>
        <p:spPr>
          <a:xfrm>
            <a:off x="685800" y="6510528"/>
            <a:ext cx="320040" cy="146304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/>
          <a:p>
            <a:pPr algn="l"/>
            <a:fld id="{00000000-0000-0000-0000-000000000001}" type="slidenum">
              <a:rPr lang="en-US" sz="690">
                <a:solidFill>
                  <a:srgbClr val="5E6C75"/>
                </a:solidFill>
                <a:latin typeface="Aptos"/>
              </a:rPr>
              <a:t>‹#›</a:t>
            </a:fld>
            <a:endParaRPr/>
          </a:p>
        </p:txBody>
      </p:sp>
      <p:sp>
        <p:nvSpPr>
          <p:cNvPr id="6" name="CCN Footer"/>
          <p:cNvSpPr>
            <a:spLocks noGrp="1"/>
          </p:cNvSpPr>
          <p:nvPr>
            <p:ph type="ftr" idx="3"/>
          </p:nvPr>
        </p:nvSpPr>
        <p:spPr>
          <a:xfrm>
            <a:off x="8503920" y="6510528"/>
            <a:ext cx="2971800" cy="146304"/>
          </a:xfrm>
          <a:prstGeom prst="rect">
            <a:avLst/>
          </a:prstGeom>
          <a:noFill/>
          <a:ln w="12700">
            <a:noFill/>
          </a:ln>
        </p:spPr>
        <p:txBody>
          <a:bodyPr wrap="square" lIns="0" tIns="0" rIns="0" bIns="0" anchor="t"/>
          <a:lstStyle/>
          <a:p>
            <a:pPr algn="r"/>
            <a:r>
              <a:rPr lang="en-US" sz="690">
                <a:solidFill>
                  <a:srgbClr val="5E6C75"/>
                </a:solidFill>
                <a:latin typeface="Aptos"/>
              </a:rPr>
              <a:t>Footer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158250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97" r:id="rId2"/>
    <p:sldLayoutId id="2147483698" r:id="rId3"/>
    <p:sldLayoutId id="2147483650" r:id="rId4"/>
    <p:sldLayoutId id="2147483699" r:id="rId5"/>
    <p:sldLayoutId id="2147483651" r:id="rId6"/>
    <p:sldLayoutId id="2147483652" r:id="rId7"/>
    <p:sldLayoutId id="2147483653" r:id="rId8"/>
    <p:sldLayoutId id="2147483654" r:id="rId9"/>
    <p:sldLayoutId id="2147483704" r:id="rId10"/>
    <p:sldLayoutId id="2147483655" r:id="rId11"/>
    <p:sldLayoutId id="2147483690" r:id="rId12"/>
    <p:sldLayoutId id="2147483691" r:id="rId13"/>
    <p:sldLayoutId id="2147483656" r:id="rId14"/>
    <p:sldLayoutId id="2147483657" r:id="rId15"/>
    <p:sldLayoutId id="2147483658" r:id="rId16"/>
    <p:sldLayoutId id="2147483659" r:id="rId17"/>
    <p:sldLayoutId id="2147483660" r:id="rId18"/>
    <p:sldLayoutId id="2147483678" r:id="rId19"/>
    <p:sldLayoutId id="2147483679" r:id="rId20"/>
    <p:sldLayoutId id="2147483680" r:id="rId21"/>
    <p:sldLayoutId id="2147483661" r:id="rId22"/>
    <p:sldLayoutId id="2147483681" r:id="rId23"/>
    <p:sldLayoutId id="2147483662" r:id="rId24"/>
    <p:sldLayoutId id="2147483675" r:id="rId25"/>
    <p:sldLayoutId id="2147483676" r:id="rId26"/>
    <p:sldLayoutId id="2147483663" r:id="rId27"/>
    <p:sldLayoutId id="2147483677" r:id="rId28"/>
    <p:sldLayoutId id="2147483664" r:id="rId29"/>
    <p:sldLayoutId id="2147483682" r:id="rId30"/>
    <p:sldLayoutId id="2147483683" r:id="rId31"/>
    <p:sldLayoutId id="2147483665" r:id="rId32"/>
    <p:sldLayoutId id="2147483684" r:id="rId33"/>
    <p:sldLayoutId id="2147483694" r:id="rId34"/>
    <p:sldLayoutId id="2147483695" r:id="rId35"/>
    <p:sldLayoutId id="2147483696" r:id="rId36"/>
    <p:sldLayoutId id="2147483666" r:id="rId37"/>
    <p:sldLayoutId id="2147483667" r:id="rId38"/>
    <p:sldLayoutId id="2147483700" r:id="rId39"/>
    <p:sldLayoutId id="2147483668" r:id="rId40"/>
    <p:sldLayoutId id="2147483701" r:id="rId41"/>
    <p:sldLayoutId id="2147483702" r:id="rId42"/>
    <p:sldLayoutId id="2147483669" r:id="rId43"/>
    <p:sldLayoutId id="2147483703" r:id="rId44"/>
    <p:sldLayoutId id="2147483685" r:id="rId45"/>
    <p:sldLayoutId id="2147483686" r:id="rId46"/>
    <p:sldLayoutId id="2147483687" r:id="rId47"/>
    <p:sldLayoutId id="2147483688" r:id="rId48"/>
    <p:sldLayoutId id="2147483689" r:id="rId49"/>
    <p:sldLayoutId id="2147483670" r:id="rId50"/>
    <p:sldLayoutId id="2147483692" r:id="rId51"/>
    <p:sldLayoutId id="2147483672" r:id="rId52"/>
    <p:sldLayoutId id="2147483693" r:id="rId53"/>
    <p:sldLayoutId id="2147483673" r:id="rId54"/>
    <p:sldLayoutId id="2147483674" r:id="rId5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ptos Display" panose="020B0503030300000000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ptos Display" panose="020B0503030300000000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ptos Display" panose="020B0503030300000000" pitchFamily="34" charset="0"/>
        <a:buChar char="‐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ptos Display" panose="020B0503030300000000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ptos Display" panose="020B0503030300000000" pitchFamily="34" charset="0"/>
        <a:buChar char="‐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ptos Display" panose="020B0503030300000000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ptos Display" panose="020B0503030300000000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ptos Display" panose="020B0503030300000000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ptos Display" panose="020B0503030300000000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AB3300"/>
          </p15:clr>
        </p15:guide>
        <p15:guide id="2" pos="7680" userDrawn="1">
          <p15:clr>
            <a:srgbClr val="AB3300"/>
          </p15:clr>
        </p15:guide>
        <p15:guide id="3" pos="288" userDrawn="1">
          <p15:clr>
            <a:srgbClr val="AB3300"/>
          </p15:clr>
        </p15:guide>
        <p15:guide id="4" pos="949" userDrawn="1">
          <p15:clr>
            <a:srgbClr val="AB3300"/>
          </p15:clr>
        </p15:guide>
        <p15:guide id="5" pos="1093" userDrawn="1">
          <p15:clr>
            <a:srgbClr val="AB3300"/>
          </p15:clr>
        </p15:guide>
        <p15:guide id="6" pos="1754" userDrawn="1">
          <p15:clr>
            <a:srgbClr val="AB3300"/>
          </p15:clr>
        </p15:guide>
        <p15:guide id="7" pos="1898" userDrawn="1">
          <p15:clr>
            <a:srgbClr val="AB3300"/>
          </p15:clr>
        </p15:guide>
        <p15:guide id="8" pos="2560" userDrawn="1">
          <p15:clr>
            <a:srgbClr val="AB3300"/>
          </p15:clr>
        </p15:guide>
        <p15:guide id="9" pos="2712" userDrawn="1">
          <p15:clr>
            <a:srgbClr val="AB3300"/>
          </p15:clr>
        </p15:guide>
        <p15:guide id="10" pos="3365" userDrawn="1">
          <p15:clr>
            <a:srgbClr val="AB3300"/>
          </p15:clr>
        </p15:guide>
        <p15:guide id="11" pos="3509" userDrawn="1">
          <p15:clr>
            <a:srgbClr val="AB3300"/>
          </p15:clr>
        </p15:guide>
        <p15:guide id="12" pos="4170" userDrawn="1">
          <p15:clr>
            <a:srgbClr val="AB3300"/>
          </p15:clr>
        </p15:guide>
        <p15:guide id="13" pos="4314" userDrawn="1">
          <p15:clr>
            <a:srgbClr val="AB3300"/>
          </p15:clr>
        </p15:guide>
        <p15:guide id="14" pos="4976" userDrawn="1">
          <p15:clr>
            <a:srgbClr val="AB3300"/>
          </p15:clr>
        </p15:guide>
        <p15:guide id="15" pos="5120" userDrawn="1">
          <p15:clr>
            <a:srgbClr val="AB3300"/>
          </p15:clr>
        </p15:guide>
        <p15:guide id="16" pos="5781" userDrawn="1">
          <p15:clr>
            <a:srgbClr val="AB3300"/>
          </p15:clr>
        </p15:guide>
        <p15:guide id="17" pos="5925" userDrawn="1">
          <p15:clr>
            <a:srgbClr val="AB3300"/>
          </p15:clr>
        </p15:guide>
        <p15:guide id="18" pos="6586" userDrawn="1">
          <p15:clr>
            <a:srgbClr val="AB3300"/>
          </p15:clr>
        </p15:guide>
        <p15:guide id="19" pos="6730" userDrawn="1">
          <p15:clr>
            <a:srgbClr val="AB3300"/>
          </p15:clr>
        </p15:guide>
        <p15:guide id="20" pos="7392" userDrawn="1">
          <p15:clr>
            <a:srgbClr val="AB3300"/>
          </p15:clr>
        </p15:guide>
        <p15:guide id="21" orient="horz" userDrawn="1">
          <p15:clr>
            <a:srgbClr val="AB3300"/>
          </p15:clr>
        </p15:guide>
        <p15:guide id="22" orient="horz" pos="4320" userDrawn="1">
          <p15:clr>
            <a:srgbClr val="AB3300"/>
          </p15:clr>
        </p15:guide>
        <p15:guide id="23" orient="horz" pos="288" userDrawn="1">
          <p15:clr>
            <a:srgbClr val="AB3300"/>
          </p15:clr>
        </p15:guide>
        <p15:guide id="24" orient="horz" pos="792" userDrawn="1">
          <p15:clr>
            <a:srgbClr val="AB3300"/>
          </p15:clr>
        </p15:guide>
        <p15:guide id="25" orient="horz" pos="936" userDrawn="1">
          <p15:clr>
            <a:srgbClr val="AB3300"/>
          </p15:clr>
        </p15:guide>
        <p15:guide id="26" orient="horz" pos="1440" userDrawn="1">
          <p15:clr>
            <a:srgbClr val="AB3300"/>
          </p15:clr>
        </p15:guide>
        <p15:guide id="27" orient="horz" pos="1584" userDrawn="1">
          <p15:clr>
            <a:srgbClr val="AB3300"/>
          </p15:clr>
        </p15:guide>
        <p15:guide id="28" orient="horz" pos="2088" userDrawn="1">
          <p15:clr>
            <a:srgbClr val="AB3300"/>
          </p15:clr>
        </p15:guide>
        <p15:guide id="29" orient="horz" pos="2232" userDrawn="1">
          <p15:clr>
            <a:srgbClr val="AB3300"/>
          </p15:clr>
        </p15:guide>
        <p15:guide id="30" orient="horz" pos="2736" userDrawn="1">
          <p15:clr>
            <a:srgbClr val="AB3300"/>
          </p15:clr>
        </p15:guide>
        <p15:guide id="31" orient="horz" pos="2880" userDrawn="1">
          <p15:clr>
            <a:srgbClr val="AB3300"/>
          </p15:clr>
        </p15:guide>
        <p15:guide id="32" orient="horz" pos="3384" userDrawn="1">
          <p15:clr>
            <a:srgbClr val="AB3300"/>
          </p15:clr>
        </p15:guide>
        <p15:guide id="33" orient="horz" pos="3528" userDrawn="1">
          <p15:clr>
            <a:srgbClr val="AB3300"/>
          </p15:clr>
        </p15:guide>
        <p15:guide id="34" orient="horz" pos="4032" userDrawn="1">
          <p15:clr>
            <a:srgbClr val="AB330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1"/>
          </p:nvPr>
        </p:nvSpPr>
        <p:spPr/>
        <p:txBody>
          <a:bodyPr wrap="square"/>
          <a:lstStyle/>
          <a:p>
            <a:pPr>
              <a:buNone/>
            </a:pPr>
            <a:r>
              <a:t>Cross-Border Litigation Toolkit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pPr>
              <a:buNone/>
            </a:pPr>
            <a:r>
              <a:t>§ 1782: U.S. Discovery for Foreign Tribunals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0"/>
          </p:nvPr>
        </p:nvSpPr>
        <p:spPr/>
        <p:txBody>
          <a:bodyPr wrap="square"/>
          <a:lstStyle/>
          <a:p>
            <a:pPr>
              <a:buNone/>
            </a:pPr>
            <a:r>
              <a:t>Using U.S. courts to obtain documents and testimony for use in proceedings abroad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2"/>
          </p:nvPr>
        </p:nvSpPr>
        <p:spPr/>
        <p:txBody>
          <a:bodyPr wrap="square"/>
          <a:lstStyle/>
          <a:p>
            <a:pPr>
              <a:buNone/>
            </a:pPr>
            <a:r>
              <a:t>A high-level briefing for international counsel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0"/>
          </p:nvPr>
        </p:nvSpPr>
        <p:spPr/>
        <p:txBody>
          <a:bodyPr wrap="square"/>
          <a:lstStyle/>
          <a:p>
            <a:pPr>
              <a:buNone/>
            </a:pPr>
            <a:r>
              <a:t>Why § 1782 matters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pPr>
              <a:buNone/>
            </a:pPr>
            <a:r>
              <a:t>A one-way gateway to U.S. discovery.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1"/>
          </p:nvPr>
        </p:nvSpPr>
        <p:spPr/>
        <p:txBody>
          <a:bodyPr wrap="square"/>
          <a:lstStyle/>
          <a:p>
            <a:pPr>
              <a:buNone/>
            </a:pPr>
            <a:r>
              <a:t>No reciprocity; the evidence need not be discoverable abroad.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0"/>
          </p:nvPr>
        </p:nvSpPr>
        <p:spPr/>
        <p:txBody>
          <a:bodyPr wrap="square"/>
          <a:lstStyle/>
          <a:p>
            <a:pPr>
              <a:buNone/>
            </a:pPr>
            <a:r>
              <a:t>The statutory test — § 1782(a)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pPr>
              <a:buNone/>
            </a:pPr>
            <a:r>
              <a:t>Three threshold requirements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9"/>
          </p:nvPr>
        </p:nvSpPr>
        <p:spPr/>
        <p:txBody>
          <a:bodyPr wrap="square"/>
          <a:lstStyle/>
          <a:p>
            <a:pPr>
              <a:buNone/>
            </a:pPr>
            <a:r>
              <a:t>1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/>
          </p:nvPr>
        </p:nvSpPr>
        <p:spPr/>
        <p:txBody>
          <a:bodyPr wrap="square"/>
          <a:lstStyle/>
          <a:p>
            <a:pPr>
              <a:buNone/>
            </a:pPr>
            <a:r>
              <a:t>Resides or is found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1"/>
          </p:nvPr>
        </p:nvSpPr>
        <p:spPr/>
        <p:txBody>
          <a:bodyPr wrap="square"/>
          <a:lstStyle/>
          <a:p>
            <a:pPr>
              <a:buNone/>
            </a:pPr>
            <a:r>
              <a:t>The person from whom you seek discovery resides or is found in the district where you file the application.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idx="20"/>
          </p:nvPr>
        </p:nvSpPr>
        <p:spPr/>
        <p:txBody>
          <a:bodyPr wrap="square"/>
          <a:lstStyle/>
          <a:p>
            <a:pPr>
              <a:buNone/>
            </a:pPr>
            <a:r>
              <a:t>2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16"/>
          </p:nvPr>
        </p:nvSpPr>
        <p:spPr/>
        <p:txBody>
          <a:bodyPr wrap="square"/>
          <a:lstStyle/>
          <a:p>
            <a:pPr>
              <a:buNone/>
            </a:pPr>
            <a:r>
              <a:t>For use in a proceeding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12"/>
          </p:nvPr>
        </p:nvSpPr>
        <p:spPr/>
        <p:txBody>
          <a:bodyPr wrap="square"/>
          <a:lstStyle/>
          <a:p>
            <a:pPr>
              <a:buNone/>
            </a:pPr>
            <a:r>
              <a:t>The evidence is for use in a proceeding before a qualifying foreign or international tribunal.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idx="21"/>
          </p:nvPr>
        </p:nvSpPr>
        <p:spPr/>
        <p:txBody>
          <a:bodyPr wrap="square"/>
          <a:lstStyle/>
          <a:p>
            <a:pPr>
              <a:buNone/>
            </a:pPr>
            <a:r>
              <a:t>3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idx="17"/>
          </p:nvPr>
        </p:nvSpPr>
        <p:spPr/>
        <p:txBody>
          <a:bodyPr wrap="square"/>
          <a:lstStyle/>
          <a:p>
            <a:pPr>
              <a:buNone/>
            </a:pPr>
            <a:r>
              <a:t>Interested person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idx="13"/>
          </p:nvPr>
        </p:nvSpPr>
        <p:spPr/>
        <p:txBody>
          <a:bodyPr wrap="square"/>
          <a:lstStyle/>
          <a:p>
            <a:pPr>
              <a:buNone/>
            </a:pPr>
            <a:r>
              <a:t>You are an interested person — litigants qualify, as does anyone with a reasonable interest in the proceeding.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7"/>
          </p:nvPr>
        </p:nvSpPr>
        <p:spPr/>
        <p:txBody>
          <a:bodyPr wrap="square"/>
          <a:lstStyle/>
          <a:p>
            <a:pPr>
              <a:buNone/>
            </a:pPr>
            <a:r>
              <a:t>Intel Corp. v. AMD (2004)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pPr>
              <a:buNone/>
            </a:pPr>
            <a:r>
              <a:t>The statute is read broadly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2"/>
          </p:nvPr>
        </p:nvSpPr>
        <p:spPr/>
        <p:txBody>
          <a:bodyPr wrap="square"/>
          <a:lstStyle/>
          <a:p>
            <a:pPr>
              <a:buNone/>
            </a:pPr>
            <a:r>
              <a:t>No pending or imminent proceeding is required.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3"/>
          </p:nvPr>
        </p:nvSpPr>
        <p:spPr/>
        <p:txBody>
          <a:bodyPr wrap="square"/>
          <a:lstStyle/>
          <a:p>
            <a:pPr>
              <a:buNone/>
            </a:pPr>
            <a:r>
              <a:t>Discovery is available once a foreign proceeding is within reasonable contemplation.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4"/>
          </p:nvPr>
        </p:nvSpPr>
        <p:spPr/>
        <p:txBody>
          <a:bodyPr wrap="square"/>
          <a:lstStyle/>
          <a:p>
            <a:pPr>
              <a:buNone/>
            </a:pPr>
            <a:r>
              <a:t>There is no foreign-discoverability requirement — the evidence need not be obtainable under the foreign forum's own rules. A "tribunal" also reaches administrative and quasi-judicial bodies, not only courts.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idx="10"/>
          </p:nvPr>
        </p:nvSpPr>
        <p:spPr/>
        <p:txBody>
          <a:bodyPr wrap="square"/>
          <a:lstStyle/>
          <a:p>
            <a:pPr>
              <a:buNone/>
            </a:pPr>
            <a:r>
              <a:t>2004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11"/>
          </p:nvPr>
        </p:nvSpPr>
        <p:spPr/>
        <p:txBody>
          <a:bodyPr wrap="square"/>
          <a:lstStyle/>
          <a:p>
            <a:pPr>
              <a:buNone/>
            </a:pPr>
            <a:r>
              <a:t>Intel set the framework that still governs § 1782 practice.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6"/>
          </p:nvPr>
        </p:nvSpPr>
        <p:spPr/>
        <p:txBody>
          <a:bodyPr wrap="square"/>
          <a:lstStyle/>
          <a:p>
            <a:pPr>
              <a:buNone/>
            </a:pPr>
            <a:r>
              <a:t>ZF Automotive v. Luxshare (2022)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pPr>
              <a:buNone/>
            </a:pPr>
            <a:r>
              <a:t>Only governmental or intergovernmental bodies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/>
          </p:nvPr>
        </p:nvSpPr>
        <p:spPr/>
        <p:txBody>
          <a:bodyPr wrap="square"/>
          <a:lstStyle/>
          <a:p>
            <a:pPr>
              <a:buNone/>
            </a:pPr>
            <a:r>
              <a:t>Qualifies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2"/>
          </p:nvPr>
        </p:nvSpPr>
        <p:spPr/>
        <p:txBody>
          <a:bodyPr wrap="square"/>
          <a:lstStyle/>
          <a:p>
            <a:pPr>
              <a:buNone/>
            </a:pPr>
            <a:r>
              <a:t>Governmental adjudicators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/>
        <p:txBody>
          <a:bodyPr wrap="square"/>
          <a:lstStyle/>
          <a:p>
            <a:pPr>
              <a:buNone/>
            </a:pPr>
            <a:r>
              <a:t>Foreign courts. Administrative and quasi-judicial agencies acting as first-instance decisionmakers. Intergovernmental tribunals that two or more nations have vested with official adjudicatory authority.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idx="15"/>
          </p:nvPr>
        </p:nvSpPr>
        <p:spPr/>
        <p:txBody>
          <a:bodyPr wrap="square"/>
          <a:lstStyle/>
          <a:p>
            <a:pPr>
              <a:buNone/>
            </a:pPr>
            <a:r>
              <a:rPr>
                <a:solidFill>
                  <a:srgbClr val="AB3300"/>
                </a:solidFill>
              </a:rPr>
              <a:t>Does not qualify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13"/>
          </p:nvPr>
        </p:nvSpPr>
        <p:spPr/>
        <p:txBody>
          <a:bodyPr wrap="square"/>
          <a:lstStyle/>
          <a:p>
            <a:pPr>
              <a:buNone/>
            </a:pPr>
            <a:r>
              <a:t>Private arbitration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11"/>
          </p:nvPr>
        </p:nvSpPr>
        <p:spPr/>
        <p:txBody>
          <a:bodyPr wrap="square"/>
          <a:lstStyle/>
          <a:p>
            <a:pPr>
              <a:buNone/>
            </a:pPr>
            <a:r>
              <a:t>Private commercial arbitration is excluded — no government creates the panel or sets its rules. In ZF, an ad hoc investor-state treaty panel also failed, drawing its authority from party consent.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0"/>
          </p:nvPr>
        </p:nvSpPr>
        <p:spPr/>
        <p:txBody>
          <a:bodyPr wrap="square"/>
          <a:lstStyle/>
          <a:p>
            <a:pPr>
              <a:buNone/>
            </a:pPr>
            <a:r>
              <a:t>Discretion — even when the test is met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pPr>
              <a:buNone/>
            </a:pPr>
            <a:r>
              <a:t>The four Intel factors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9"/>
          </p:nvPr>
        </p:nvSpPr>
        <p:spPr/>
        <p:txBody>
          <a:bodyPr wrap="square"/>
          <a:lstStyle/>
          <a:p>
            <a:pPr>
              <a:buNone/>
            </a:pPr>
            <a:r>
              <a:t>01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/>
          </p:nvPr>
        </p:nvSpPr>
        <p:spPr/>
        <p:txBody>
          <a:bodyPr wrap="square"/>
          <a:lstStyle/>
          <a:p>
            <a:pPr>
              <a:buNone/>
            </a:pPr>
            <a:r>
              <a:t>Participant?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1"/>
          </p:nvPr>
        </p:nvSpPr>
        <p:spPr/>
        <p:txBody>
          <a:bodyPr wrap="square"/>
          <a:lstStyle/>
          <a:p>
            <a:pPr>
              <a:buNone/>
            </a:pPr>
            <a:r>
              <a:t>Is the target a participant in the foreign proceeding? Aid is less needed when the tribunal can order production itself.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idx="20"/>
          </p:nvPr>
        </p:nvSpPr>
        <p:spPr/>
        <p:txBody>
          <a:bodyPr wrap="square"/>
          <a:lstStyle/>
          <a:p>
            <a:pPr>
              <a:buNone/>
            </a:pPr>
            <a:r>
              <a:t>02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16"/>
          </p:nvPr>
        </p:nvSpPr>
        <p:spPr/>
        <p:txBody>
          <a:bodyPr wrap="square"/>
          <a:lstStyle/>
          <a:p>
            <a:pPr>
              <a:buNone/>
            </a:pPr>
            <a:r>
              <a:t>Receptivity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12"/>
          </p:nvPr>
        </p:nvSpPr>
        <p:spPr/>
        <p:txBody>
          <a:bodyPr wrap="square"/>
          <a:lstStyle/>
          <a:p>
            <a:pPr>
              <a:buNone/>
            </a:pPr>
            <a:r>
              <a:t>The nature of the tribunal and its receptivity to U.S. judicial assistance.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idx="21"/>
          </p:nvPr>
        </p:nvSpPr>
        <p:spPr/>
        <p:txBody>
          <a:bodyPr wrap="square"/>
          <a:lstStyle/>
          <a:p>
            <a:pPr>
              <a:buNone/>
            </a:pPr>
            <a:r>
              <a:t>03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idx="17"/>
          </p:nvPr>
        </p:nvSpPr>
        <p:spPr/>
        <p:txBody>
          <a:bodyPr wrap="square"/>
          <a:lstStyle/>
          <a:p>
            <a:pPr>
              <a:buNone/>
            </a:pPr>
            <a:r>
              <a:t>Circumvention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idx="13"/>
          </p:nvPr>
        </p:nvSpPr>
        <p:spPr/>
        <p:txBody>
          <a:bodyPr wrap="square"/>
          <a:lstStyle/>
          <a:p>
            <a:pPr>
              <a:buNone/>
            </a:pPr>
            <a:r>
              <a:t>Does the request conceal an attempt to circumvent foreign proof-gathering limits or policies?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22"/>
          </p:nvPr>
        </p:nvSpPr>
        <p:spPr/>
        <p:txBody>
          <a:bodyPr wrap="square"/>
          <a:lstStyle/>
          <a:p>
            <a:pPr>
              <a:buNone/>
            </a:pPr>
            <a:r>
              <a:t>04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idx="18"/>
          </p:nvPr>
        </p:nvSpPr>
        <p:spPr/>
        <p:txBody>
          <a:bodyPr wrap="square"/>
          <a:lstStyle/>
          <a:p>
            <a:pPr>
              <a:buNone/>
            </a:pPr>
            <a:r>
              <a:t>Burden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idx="14"/>
          </p:nvPr>
        </p:nvSpPr>
        <p:spPr/>
        <p:txBody>
          <a:bodyPr wrap="square"/>
          <a:lstStyle/>
          <a:p>
            <a:pPr>
              <a:buNone/>
            </a:pPr>
            <a:r>
              <a:t>Is the request unduly intrusive or burdensome? A court may trim or reject it.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0"/>
          </p:nvPr>
        </p:nvSpPr>
        <p:spPr/>
        <p:txBody>
          <a:bodyPr wrap="square"/>
          <a:lstStyle/>
          <a:p>
            <a:pPr>
              <a:buNone/>
            </a:pPr>
            <a:r>
              <a:t>Procedure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pPr>
              <a:buNone/>
            </a:pPr>
            <a:r>
              <a:t>From application to discovery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5"/>
          </p:nvPr>
        </p:nvSpPr>
        <p:spPr/>
        <p:txBody>
          <a:bodyPr wrap="square"/>
          <a:lstStyle/>
          <a:p>
            <a:pPr>
              <a:buNone/>
            </a:pPr>
            <a:r>
              <a:t>01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9"/>
          </p:nvPr>
        </p:nvSpPr>
        <p:spPr/>
        <p:txBody>
          <a:bodyPr wrap="square"/>
          <a:lstStyle/>
          <a:p>
            <a:pPr>
              <a:buNone/>
            </a:pPr>
            <a:r>
              <a:t>Apply, often ex parte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1"/>
          </p:nvPr>
        </p:nvSpPr>
        <p:spPr/>
        <p:txBody>
          <a:bodyPr wrap="square"/>
          <a:lstStyle/>
          <a:p>
            <a:pPr>
              <a:buNone/>
            </a:pPr>
            <a:r>
              <a:t>File in the district where the target resides or is found. Applications are commonly made ex parte.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idx="16"/>
          </p:nvPr>
        </p:nvSpPr>
        <p:spPr/>
        <p:txBody>
          <a:bodyPr wrap="square"/>
          <a:lstStyle/>
          <a:p>
            <a:pPr>
              <a:buNone/>
            </a:pPr>
            <a:r>
              <a:t>02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20"/>
          </p:nvPr>
        </p:nvSpPr>
        <p:spPr/>
        <p:txBody>
          <a:bodyPr wrap="square"/>
          <a:lstStyle/>
          <a:p>
            <a:pPr>
              <a:buNone/>
            </a:pPr>
            <a:r>
              <a:t>Court authorizes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12"/>
          </p:nvPr>
        </p:nvSpPr>
        <p:spPr/>
        <p:txBody>
          <a:bodyPr wrap="square"/>
          <a:lstStyle/>
          <a:p>
            <a:pPr>
              <a:buNone/>
            </a:pPr>
            <a:r>
              <a:t>The court screens the statutory criteria and Intel factors, then typically issues an order authorizing a subpoena.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idx="17"/>
          </p:nvPr>
        </p:nvSpPr>
        <p:spPr/>
        <p:txBody>
          <a:bodyPr wrap="square"/>
          <a:lstStyle/>
          <a:p>
            <a:pPr>
              <a:buNone/>
            </a:pPr>
            <a:r>
              <a:t>03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idx="21"/>
          </p:nvPr>
        </p:nvSpPr>
        <p:spPr/>
        <p:txBody>
          <a:bodyPr wrap="square"/>
          <a:lstStyle/>
          <a:p>
            <a:pPr>
              <a:buNone/>
            </a:pPr>
            <a:r>
              <a:t>Respondent responds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idx="13"/>
          </p:nvPr>
        </p:nvSpPr>
        <p:spPr/>
        <p:txBody>
          <a:bodyPr wrap="square"/>
          <a:lstStyle/>
          <a:p>
            <a:pPr>
              <a:buNone/>
            </a:pPr>
            <a:r>
              <a:t>The respondent may move to quash under Rule 45 or seek full adversarial review of the application.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7"/>
          </p:nvPr>
        </p:nvSpPr>
        <p:spPr/>
        <p:txBody>
          <a:bodyPr wrap="square"/>
          <a:lstStyle/>
          <a:p>
            <a:pPr>
              <a:buNone/>
            </a:pPr>
            <a:r>
              <a:t>Strategy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pPr>
              <a:buNone/>
            </a:pPr>
            <a:r>
              <a:t>Practical points for counsel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2"/>
          </p:nvPr>
        </p:nvSpPr>
        <p:spPr/>
        <p:txBody>
          <a:bodyPr wrap="square"/>
          <a:lstStyle/>
          <a:p>
            <a:pPr>
              <a:buNone/>
            </a:pPr>
            <a:r>
              <a:t>Evidence located abroad can be reachable.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3"/>
          </p:nvPr>
        </p:nvSpPr>
        <p:spPr/>
        <p:txBody>
          <a:bodyPr wrap="square"/>
          <a:lstStyle/>
          <a:p>
            <a:pPr>
              <a:buNone/>
            </a:pPr>
            <a:r>
              <a:t>Leading circuits see no per se bar to documents outside the U.S. if within the respondent's control; location is a discretionary factor.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4"/>
          </p:nvPr>
        </p:nvSpPr>
        <p:spPr/>
        <p:txBody>
          <a:bodyPr wrap="square"/>
          <a:lstStyle/>
          <a:p>
            <a:pPr>
              <a:buNone/>
            </a:pPr>
            <a:r>
              <a:t>Choose the forum carefully: the Second Circuit reads "found" to the limits of personal jurisdiction, while the Fourth Circuit requires a corporation's physical presence in the district.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idx="10"/>
          </p:nvPr>
        </p:nvSpPr>
        <p:spPr/>
        <p:txBody>
          <a:bodyPr wrap="square"/>
          <a:lstStyle/>
          <a:p>
            <a:pPr>
              <a:buNone/>
            </a:pPr>
            <a:r>
              <a:t>2d / 4th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11"/>
          </p:nvPr>
        </p:nvSpPr>
        <p:spPr/>
        <p:txBody>
          <a:bodyPr wrap="square"/>
          <a:lstStyle/>
          <a:p>
            <a:pPr>
              <a:buNone/>
            </a:pPr>
            <a:r>
              <a:t>Circuits split on where a corporation can be reached.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6"/>
          </p:nvPr>
        </p:nvSpPr>
        <p:spPr/>
        <p:txBody>
          <a:bodyPr wrap="square"/>
          <a:lstStyle/>
          <a:p>
            <a:pPr>
              <a:buNone/>
            </a:pPr>
            <a:r>
              <a:t>Know the pushback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pPr>
              <a:buNone/>
            </a:pPr>
            <a:r>
              <a:t>Limitations and common objections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/>
          </p:nvPr>
        </p:nvSpPr>
        <p:spPr/>
        <p:txBody>
          <a:bodyPr wrap="square"/>
          <a:lstStyle/>
          <a:p>
            <a:pPr>
              <a:buNone/>
            </a:pPr>
            <a:r>
              <a:t>Built-in limits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2"/>
          </p:nvPr>
        </p:nvSpPr>
        <p:spPr/>
        <p:txBody>
          <a:bodyPr wrap="square"/>
          <a:lstStyle/>
          <a:p>
            <a:pPr>
              <a:buNone/>
            </a:pPr>
            <a:r>
              <a:t>Statutory and doctrinal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/>
        <p:txBody>
          <a:bodyPr wrap="square"/>
          <a:lstStyle/>
          <a:p>
            <a:pPr>
              <a:buNone/>
            </a:pPr>
            <a:r>
              <a:t>Privileged material is protected — § 1782 cannot compel production in violation of any applicable privilege. And relief is always discretionary: a court may deny or narrow even a qualifying request.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idx="15"/>
          </p:nvPr>
        </p:nvSpPr>
        <p:spPr/>
        <p:txBody>
          <a:bodyPr wrap="square"/>
          <a:lstStyle/>
          <a:p>
            <a:pPr>
              <a:buNone/>
            </a:pPr>
            <a:r>
              <a:t>Typical objections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13"/>
          </p:nvPr>
        </p:nvSpPr>
        <p:spPr/>
        <p:txBody>
          <a:bodyPr wrap="square"/>
          <a:lstStyle/>
          <a:p>
            <a:pPr>
              <a:buNone/>
            </a:pPr>
            <a:r>
              <a:t>What respondents argue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11"/>
          </p:nvPr>
        </p:nvSpPr>
        <p:spPr/>
        <p:txBody>
          <a:bodyPr wrap="square"/>
          <a:lstStyle/>
          <a:p>
            <a:pPr>
              <a:buNone/>
            </a:pPr>
            <a:r>
              <a:t>Not found in the district; no qualifying tribunal (private arbitration after ZF); the request circumvents foreign limits or is unduly burdensome; or the ex parte order should be reopened.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1"/>
          </p:nvPr>
        </p:nvSpPr>
        <p:spPr/>
        <p:txBody>
          <a:bodyPr wrap="square"/>
          <a:lstStyle/>
          <a:p>
            <a:pPr>
              <a:buNone/>
            </a:pPr>
            <a:r>
              <a:t>Applying § 1782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pPr>
              <a:buNone/>
            </a:pPr>
            <a:r>
              <a:t>Collections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0"/>
          </p:nvPr>
        </p:nvSpPr>
        <p:spPr/>
        <p:txBody>
          <a:bodyPr wrap="square"/>
          <a:lstStyle/>
          <a:p>
            <a:pPr>
              <a:buNone/>
            </a:pPr>
            <a:r>
              <a:t>Using U.S. discovery to trace assets and support enforcement of foreign judgments and arbitral awards.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7"/>
          </p:nvPr>
        </p:nvSpPr>
        <p:spPr/>
        <p:txBody>
          <a:bodyPr wrap="square"/>
          <a:lstStyle/>
          <a:p>
            <a:pPr>
              <a:buNone/>
            </a:pPr>
            <a:r>
              <a:t>Foreign collections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pPr>
              <a:buNone/>
            </a:pPr>
            <a:r>
              <a:t>A cross-border asset-tracing tool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2"/>
          </p:nvPr>
        </p:nvSpPr>
        <p:spPr/>
        <p:txBody>
          <a:bodyPr wrap="square"/>
          <a:lstStyle/>
          <a:p>
            <a:pPr>
              <a:buNone/>
            </a:pPr>
            <a:r>
              <a:t>Locate and trace a judgment debtor's assets worldwide.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3"/>
          </p:nvPr>
        </p:nvSpPr>
        <p:spPr/>
        <p:txBody>
          <a:bodyPr wrap="square"/>
          <a:lstStyle/>
          <a:p>
            <a:pPr>
              <a:buNone/>
            </a:pPr>
            <a:r>
              <a:t>Use U.S. discovery to support enforcement of foreign money judgments and arbitral awards.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4"/>
          </p:nvPr>
        </p:nvSpPr>
        <p:spPr/>
        <p:txBody>
          <a:bodyPr wrap="square"/>
          <a:lstStyle/>
          <a:p>
            <a:pPr>
              <a:buNone/>
            </a:pPr>
            <a:r>
              <a:t>You need not domesticate the foreign judgment first — asset discovery in aid of execution is distinct from executing on the judgment. But until domestication, you cannot seize or levy on U.S. assets.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idx="10"/>
          </p:nvPr>
        </p:nvSpPr>
        <p:spPr/>
        <p:txBody>
          <a:bodyPr wrap="square"/>
          <a:lstStyle/>
          <a:p>
            <a:pPr>
              <a:buNone/>
            </a:pPr>
            <a:r>
              <a:t>In re Clerici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11"/>
          </p:nvPr>
        </p:nvSpPr>
        <p:spPr/>
        <p:txBody>
          <a:bodyPr wrap="square"/>
          <a:lstStyle/>
          <a:p>
            <a:pPr>
              <a:buNone/>
            </a:pPr>
            <a:r>
              <a:t>The leading authority for § 1782 asset discovery in aid of enforcement.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0"/>
          </p:nvPr>
        </p:nvSpPr>
        <p:spPr/>
        <p:txBody>
          <a:bodyPr wrap="square"/>
          <a:lstStyle/>
          <a:p>
            <a:pPr>
              <a:buNone/>
            </a:pPr>
            <a:r>
              <a:t>When § 1782 reaches collections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pPr>
              <a:buNone/>
            </a:pPr>
            <a:r>
              <a:t>Two gating questions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9"/>
          </p:nvPr>
        </p:nvSpPr>
        <p:spPr/>
        <p:txBody>
          <a:bodyPr wrap="square"/>
          <a:lstStyle/>
          <a:p>
            <a:pPr>
              <a:buNone/>
            </a:pPr>
            <a:r>
              <a:t>Adjudicative?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/>
          </p:nvPr>
        </p:nvSpPr>
        <p:spPr/>
        <p:txBody>
          <a:bodyPr wrap="square"/>
          <a:lstStyle/>
          <a:p>
            <a:pPr>
              <a:buNone/>
            </a:pPr>
            <a:r>
              <a:t>An adjudicative enforcement proceeding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1"/>
          </p:nvPr>
        </p:nvSpPr>
        <p:spPr/>
        <p:txBody>
          <a:bodyPr wrap="square"/>
          <a:lstStyle/>
          <a:p>
            <a:pPr>
              <a:buNone/>
            </a:pPr>
            <a:r>
              <a:t>Post-judgment enforcement qualifies when the foreign proceeding involves factfinding or a judicial determination — an English third-party debt order, a CPR 71 asset examination, or a worldwide freezing order. The Second Circuit has clarified that enforcement discovery is not categorically barred.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idx="20"/>
          </p:nvPr>
        </p:nvSpPr>
        <p:spPr/>
        <p:txBody>
          <a:bodyPr wrap="square"/>
          <a:lstStyle/>
          <a:p>
            <a:pPr>
              <a:buNone/>
            </a:pPr>
            <a:r>
              <a:t>Contemplated?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16"/>
          </p:nvPr>
        </p:nvSpPr>
        <p:spPr/>
        <p:txBody>
          <a:bodyPr wrap="square"/>
          <a:lstStyle/>
          <a:p>
            <a:pPr>
              <a:buNone/>
            </a:pPr>
            <a:r>
              <a:t>Within reasonable contemplation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12"/>
          </p:nvPr>
        </p:nvSpPr>
        <p:spPr/>
        <p:txBody>
          <a:bodyPr wrap="square"/>
          <a:lstStyle/>
          <a:p>
            <a:pPr>
              <a:buNone/>
            </a:pPr>
            <a:r>
              <a:t>Satisfied where the creditor holds an enforceable judgment and is actively enforcing. Not satisfied where the applicant is merely deciding whether or where to pursue collection — a prohibited fishing expedition. Contemplation is judged at the time of filing.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27"/>
          </p:nvPr>
        </p:nvSpPr>
        <p:spPr/>
        <p:txBody>
          <a:bodyPr wrap="square"/>
          <a:lstStyle/>
          <a:p>
            <a:pPr>
              <a:buNone/>
            </a:pPr>
            <a:r>
              <a:t>Tracing assets — Intel factors 3 and 4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pPr>
              <a:buNone/>
            </a:pPr>
            <a:r>
              <a:t>Tailor the subpoena, or risk denial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5"/>
          </p:nvPr>
        </p:nvSpPr>
        <p:spPr/>
        <p:txBody>
          <a:bodyPr wrap="square"/>
          <a:lstStyle/>
          <a:p>
            <a:pPr>
              <a:buNone/>
            </a:pPr>
            <a:r>
              <a:t>Granted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6"/>
          </p:nvPr>
        </p:nvSpPr>
        <p:spPr/>
        <p:txBody>
          <a:bodyPr wrap="square"/>
          <a:lstStyle/>
          <a:p>
            <a:pPr>
              <a:buNone/>
            </a:pPr>
            <a:r>
              <a:t>JSC BTA Bank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/>
        <p:txBody>
          <a:bodyPr wrap="square"/>
          <a:lstStyle/>
          <a:p>
            <a:pPr>
              <a:buNone/>
            </a:pPr>
            <a:r>
              <a:t>Approach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idx="21"/>
          </p:nvPr>
        </p:nvSpPr>
        <p:spPr/>
        <p:txBody>
          <a:bodyPr wrap="square"/>
          <a:lstStyle/>
          <a:p>
            <a:pPr>
              <a:buNone/>
            </a:pPr>
            <a:r>
              <a:rPr>
                <a:solidFill>
                  <a:srgbClr val="AB3300"/>
                </a:solidFill>
              </a:rPr>
              <a:t>Denied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22"/>
          </p:nvPr>
        </p:nvSpPr>
        <p:spPr/>
        <p:txBody>
          <a:bodyPr wrap="square"/>
          <a:lstStyle/>
          <a:p>
            <a:pPr>
              <a:buNone/>
            </a:pPr>
            <a:r>
              <a:t>Palladian Partners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17"/>
          </p:nvPr>
        </p:nvSpPr>
        <p:spPr/>
        <p:txBody>
          <a:bodyPr wrap="square"/>
          <a:lstStyle/>
          <a:p>
            <a:pPr>
              <a:buNone/>
            </a:pPr>
            <a:r>
              <a:t>Narrowed to specific transactions tied to the debtor's assets.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idx="11"/>
          </p:nvPr>
        </p:nvSpPr>
        <p:spPr/>
        <p:txBody>
          <a:bodyPr wrap="square"/>
          <a:lstStyle/>
          <a:p>
            <a:pPr>
              <a:buNone/>
            </a:pPr>
            <a:r>
              <a:t>Scope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idx="23"/>
          </p:nvPr>
        </p:nvSpPr>
        <p:spPr/>
        <p:txBody>
          <a:bodyPr wrap="square"/>
          <a:lstStyle/>
          <a:p>
            <a:pPr>
              <a:buNone/>
            </a:pPr>
            <a:r>
              <a:t>"All documents / all financial records" — reads as a fishing expedition.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idx="18"/>
          </p:nvPr>
        </p:nvSpPr>
        <p:spPr/>
        <p:txBody>
          <a:bodyPr wrap="square"/>
          <a:lstStyle/>
          <a:p>
            <a:pPr>
              <a:buNone/>
            </a:pPr>
            <a:r>
              <a:t>Subpoenas to 13 banks and a clearinghouse allowed; all four Intel factors met.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2"/>
          </p:nvPr>
        </p:nvSpPr>
        <p:spPr/>
        <p:txBody>
          <a:bodyPr wrap="square"/>
          <a:lstStyle/>
          <a:p>
            <a:pPr>
              <a:buNone/>
            </a:pPr>
            <a:r>
              <a:t>Outcome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idx="24"/>
          </p:nvPr>
        </p:nvSpPr>
        <p:spPr/>
        <p:txBody>
          <a:bodyPr wrap="square"/>
          <a:lstStyle/>
          <a:p>
            <a:pPr>
              <a:buNone/>
            </a:pPr>
            <a:r>
              <a:t>Denied in full under Intel factors 3–4 and Rule 26 proportionality.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0"/>
          </p:nvPr>
        </p:nvSpPr>
        <p:spPr/>
        <p:txBody>
          <a:bodyPr wrap="square"/>
          <a:lstStyle/>
          <a:p>
            <a:pPr>
              <a:buNone/>
            </a:pPr>
            <a:r>
              <a:t>In short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1"/>
          </p:nvPr>
        </p:nvSpPr>
        <p:spPr/>
        <p:txBody>
          <a:bodyPr wrap="square"/>
          <a:lstStyle/>
          <a:p>
            <a:pPr>
              <a:buNone/>
            </a:pPr>
            <a:r>
              <a:t>Key takeaways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20"/>
          </p:nvPr>
        </p:nvSpPr>
        <p:spPr/>
        <p:txBody>
          <a:bodyPr wrap="square"/>
          <a:lstStyle/>
          <a:p>
            <a:pPr>
              <a:buNone/>
            </a:pPr>
            <a:r>
              <a:t>§ 1782 is a uniquely powerful route to U.S. evidence for proceedings abroad.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7"/>
          </p:nvPr>
        </p:nvSpPr>
        <p:spPr/>
        <p:txBody>
          <a:bodyPr wrap="square"/>
          <a:lstStyle/>
          <a:p>
            <a:pPr>
              <a:buNone/>
            </a:pPr>
            <a:r>
              <a:t>01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4"/>
          </p:nvPr>
        </p:nvSpPr>
        <p:spPr/>
        <p:txBody>
          <a:bodyPr wrap="square"/>
          <a:lstStyle/>
          <a:p>
            <a:pPr>
              <a:buNone/>
            </a:pPr>
            <a:r>
              <a:t>Broad by design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idx="11"/>
          </p:nvPr>
        </p:nvSpPr>
        <p:spPr/>
        <p:txBody>
          <a:bodyPr wrap="square"/>
          <a:lstStyle/>
          <a:p>
            <a:pPr>
              <a:buNone/>
            </a:pPr>
            <a:r>
              <a:t>Three light statutory requirements; no pending proceeding and no foreign-discoverability hurdle.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18"/>
          </p:nvPr>
        </p:nvSpPr>
        <p:spPr/>
        <p:txBody>
          <a:bodyPr wrap="square"/>
          <a:lstStyle/>
          <a:p>
            <a:pPr>
              <a:buNone/>
            </a:pPr>
            <a:r>
              <a:t>02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15"/>
          </p:nvPr>
        </p:nvSpPr>
        <p:spPr/>
        <p:txBody>
          <a:bodyPr wrap="square"/>
          <a:lstStyle/>
          <a:p>
            <a:pPr>
              <a:buNone/>
            </a:pPr>
            <a:r>
              <a:t>Know the limit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idx="12"/>
          </p:nvPr>
        </p:nvSpPr>
        <p:spPr/>
        <p:txBody>
          <a:bodyPr wrap="square"/>
          <a:lstStyle/>
          <a:p>
            <a:pPr>
              <a:buNone/>
            </a:pPr>
            <a:r>
              <a:t>After ZF Automotive, private arbitration is out — only governmental and intergovernmental tribunals qualify.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idx="19"/>
          </p:nvPr>
        </p:nvSpPr>
        <p:spPr/>
        <p:txBody>
          <a:bodyPr wrap="square"/>
          <a:lstStyle/>
          <a:p>
            <a:pPr>
              <a:buNone/>
            </a:pPr>
            <a:r>
              <a:t>03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idx="16"/>
          </p:nvPr>
        </p:nvSpPr>
        <p:spPr/>
        <p:txBody>
          <a:bodyPr wrap="square"/>
          <a:lstStyle/>
          <a:p>
            <a:pPr>
              <a:buNone/>
            </a:pPr>
            <a:r>
              <a:t>Discretion decides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3"/>
          </p:nvPr>
        </p:nvSpPr>
        <p:spPr/>
        <p:txBody>
          <a:bodyPr wrap="square"/>
          <a:lstStyle/>
          <a:p>
            <a:pPr>
              <a:buNone/>
            </a:pPr>
            <a:r>
              <a:t>Meeting the test is not enough — the Intel factors and forum choice drive the result.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R Theme 2024 Parent">
  <a:themeElements>
    <a:clrScheme name="TR Theme 2.0">
      <a:dk1>
        <a:srgbClr val="263845"/>
      </a:dk1>
      <a:lt1>
        <a:srgbClr val="EEF2F4"/>
      </a:lt1>
      <a:dk2>
        <a:srgbClr val="AB3300"/>
      </a:dk2>
      <a:lt2>
        <a:srgbClr val="EEF2F4"/>
      </a:lt2>
      <a:accent1>
        <a:srgbClr val="3F586A"/>
      </a:accent1>
      <a:accent2>
        <a:srgbClr val="AB3300"/>
      </a:accent2>
      <a:accent3>
        <a:srgbClr val="AB3300"/>
      </a:accent3>
      <a:accent4>
        <a:srgbClr val="3F586A"/>
      </a:accent4>
      <a:accent5>
        <a:srgbClr val="3F586A"/>
      </a:accent5>
      <a:accent6>
        <a:srgbClr val="263845"/>
      </a:accent6>
      <a:hlink>
        <a:srgbClr val="0062C4"/>
      </a:hlink>
      <a:folHlink>
        <a:srgbClr val="52348C"/>
      </a:folHlink>
    </a:clrScheme>
    <a:fontScheme name="Thomson Reuters Aptos Display">
      <a:majorFont>
        <a:latin typeface="Aptos Display"/>
        <a:ea typeface=""/>
        <a:cs typeface=""/>
      </a:majorFont>
      <a:minorFont>
        <a:latin typeface="Aptos Displ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TR Dark Gold">
      <a:srgbClr val="AB3300"/>
    </a:custClr>
    <a:custClr name="TR Dark Amber">
      <a:srgbClr val="AB3300"/>
    </a:custClr>
    <a:custClr name="TR Dark Sky">
      <a:srgbClr val="61727E"/>
    </a:custClr>
    <a:custClr name="TR Dark Teal">
      <a:srgbClr val="3F586A"/>
    </a:custClr>
    <a:custClr name="TR Dark Lime">
      <a:srgbClr val="3F586A"/>
    </a:custClr>
    <a:custClr name="TR Light Gold">
      <a:srgbClr val="EEF2F4"/>
    </a:custClr>
    <a:custClr name="TR Light Amber">
      <a:srgbClr val="EEF2F4"/>
    </a:custClr>
    <a:custClr name="TR Light Sky">
      <a:srgbClr val="EEF2F4"/>
    </a:custClr>
    <a:custClr name="TR Light Teal">
      <a:srgbClr val="EEF2F4"/>
    </a:custClr>
    <a:custClr name="TR Light Lime">
      <a:srgbClr val="3F586A"/>
    </a:custClr>
    <a:custClr name="TR Orange">
      <a:srgbClr val="AB3300"/>
    </a:custClr>
    <a:custClr name="TR Green">
      <a:srgbClr val="3F586A"/>
    </a:custClr>
    <a:custClr name="TR White">
      <a:srgbClr val="F7F9FA"/>
    </a:custClr>
    <a:custClr name="TR Graphite">
      <a:srgbClr val="263845"/>
    </a:custClr>
    <a:custClr name="TR Black">
      <a:srgbClr val="263845"/>
    </a:custClr>
    <a:custClr name="TR Grey 1">
      <a:srgbClr val="F7F9FA"/>
    </a:custClr>
    <a:custClr name="TR Grey 2">
      <a:srgbClr val="EEF2F4"/>
    </a:custClr>
    <a:custClr name="TR Grey 3">
      <a:srgbClr val="61727E"/>
    </a:custClr>
    <a:custClr name="TR Grey 4">
      <a:srgbClr val="263845"/>
    </a:custClr>
  </a:custClrLst>
  <a:extLst>
    <a:ext uri="{05A4C25C-085E-4340-85A3-A5531E510DB2}">
      <thm15:themeFamily xmlns:thm15="http://schemas.microsoft.com/office/thememl/2012/main" name="Presentation5" id="{E8A571C2-A14F-4241-991D-45AEFE72D0EC}" vid="{A974073B-E2C1-2043-86F5-A86B833182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rgbClr val="263845"/>
      </a:dk1>
      <a:lt1>
        <a:srgbClr val="EEF2F4"/>
      </a:lt1>
      <a:dk2>
        <a:srgbClr val="263845"/>
      </a:dk2>
      <a:lt2>
        <a:srgbClr val="EEF2F4"/>
      </a:lt2>
      <a:accent1>
        <a:srgbClr val="3F586A"/>
      </a:accent1>
      <a:accent2>
        <a:srgbClr val="AB3300"/>
      </a:accent2>
      <a:accent3>
        <a:srgbClr val="3F586A"/>
      </a:accent3>
      <a:accent4>
        <a:srgbClr val="263845"/>
      </a:accent4>
      <a:accent5>
        <a:srgbClr val="263845"/>
      </a:accent5>
      <a:accent6>
        <a:srgbClr val="3F586A"/>
      </a:accent6>
      <a:hlink>
        <a:srgbClr val="0062C4"/>
      </a:hlink>
      <a:folHlink>
        <a:srgbClr val="52348C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 Display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rgbClr val="263845"/>
      </a:dk1>
      <a:lt1>
        <a:srgbClr val="EEF2F4"/>
      </a:lt1>
      <a:dk2>
        <a:srgbClr val="263845"/>
      </a:dk2>
      <a:lt2>
        <a:srgbClr val="EEF2F4"/>
      </a:lt2>
      <a:accent1>
        <a:srgbClr val="3F586A"/>
      </a:accent1>
      <a:accent2>
        <a:srgbClr val="AB3300"/>
      </a:accent2>
      <a:accent3>
        <a:srgbClr val="61727E"/>
      </a:accent3>
      <a:accent4>
        <a:srgbClr val="AB3300"/>
      </a:accent4>
      <a:accent5>
        <a:srgbClr val="61727E"/>
      </a:accent5>
      <a:accent6>
        <a:srgbClr val="3F586A"/>
      </a:accent6>
      <a:hlink>
        <a:srgbClr val="0062C4"/>
      </a:hlink>
      <a:folHlink>
        <a:srgbClr val="5234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 Display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214</TotalTime>
  <Words>1007</Words>
  <Application>Microsoft Office PowerPoint</Application>
  <PresentationFormat>Widescreen</PresentationFormat>
  <Paragraphs>116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Aptos</vt:lpstr>
      <vt:lpstr>Aptos Display</vt:lpstr>
      <vt:lpstr>Aptos Serif</vt:lpstr>
      <vt:lpstr>TR Theme 2024 Parent</vt:lpstr>
      <vt:lpstr>§ 1782: U.S. Discovery for Foreign Tribunals</vt:lpstr>
      <vt:lpstr>A one-way gateway to U.S. discovery.</vt:lpstr>
      <vt:lpstr>Three threshold requirements</vt:lpstr>
      <vt:lpstr>The statute is read broadly</vt:lpstr>
      <vt:lpstr>Only governmental or intergovernmental bodies</vt:lpstr>
      <vt:lpstr>The four Intel factors</vt:lpstr>
      <vt:lpstr>From application to discovery</vt:lpstr>
      <vt:lpstr>Practical points for counsel</vt:lpstr>
      <vt:lpstr>Limitations and common objections</vt:lpstr>
      <vt:lpstr>Collections</vt:lpstr>
      <vt:lpstr>A cross-border asset-tracing tool</vt:lpstr>
      <vt:lpstr>Two gating questions</vt:lpstr>
      <vt:lpstr>Tailor the subpoena, or risk denial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28 U.S.C. § 1782 — Briefing for International Counsel</dc:title>
  <dc:subject/>
  <dc:creator>Isaiah A. Fishman</dc:creator>
  <cp:keywords/>
  <dc:description/>
  <cp:lastModifiedBy>Isaiah A. Fishman</cp:lastModifiedBy>
  <cp:revision>1</cp:revision>
  <dcterms:created xsi:type="dcterms:W3CDTF">2026-09-29T18:37:55Z</dcterms:created>
  <dcterms:modified xsi:type="dcterms:W3CDTF">2026-11-04T17:43:10Z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0x01010093B119A035BB4A4D99B34082FD31F223</vt:lpwstr>
  </property>
</Properties>
</file>